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257" r:id="rId3"/>
    <p:sldId id="284" r:id="rId4"/>
    <p:sldId id="291" r:id="rId5"/>
    <p:sldId id="290" r:id="rId6"/>
    <p:sldId id="292" r:id="rId7"/>
    <p:sldId id="316" r:id="rId8"/>
    <p:sldId id="317" r:id="rId9"/>
    <p:sldId id="318" r:id="rId10"/>
    <p:sldId id="293" r:id="rId11"/>
    <p:sldId id="294" r:id="rId12"/>
    <p:sldId id="319" r:id="rId13"/>
    <p:sldId id="295" r:id="rId14"/>
    <p:sldId id="296" r:id="rId15"/>
    <p:sldId id="297" r:id="rId16"/>
    <p:sldId id="298" r:id="rId17"/>
    <p:sldId id="299" r:id="rId18"/>
    <p:sldId id="320" r:id="rId19"/>
    <p:sldId id="300" r:id="rId20"/>
    <p:sldId id="323" r:id="rId21"/>
    <p:sldId id="339" r:id="rId22"/>
    <p:sldId id="324" r:id="rId23"/>
    <p:sldId id="302" r:id="rId24"/>
    <p:sldId id="301" r:id="rId25"/>
    <p:sldId id="340" r:id="rId26"/>
    <p:sldId id="321" r:id="rId27"/>
    <p:sldId id="304" r:id="rId28"/>
    <p:sldId id="303" r:id="rId29"/>
    <p:sldId id="322" r:id="rId30"/>
    <p:sldId id="306" r:id="rId31"/>
    <p:sldId id="307" r:id="rId32"/>
    <p:sldId id="325" r:id="rId33"/>
    <p:sldId id="308" r:id="rId34"/>
    <p:sldId id="309" r:id="rId35"/>
    <p:sldId id="326" r:id="rId36"/>
    <p:sldId id="310"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28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ne Iratni" initials="AI" lastIdx="1" clrIdx="0">
    <p:extLst>
      <p:ext uri="{19B8F6BF-5375-455C-9EA6-DF929625EA0E}">
        <p15:presenceInfo xmlns:p15="http://schemas.microsoft.com/office/powerpoint/2012/main" userId="S-1-5-21-2016222445-827481317-1536260354-103563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2061"/>
    <a:srgbClr val="B4009E"/>
    <a:srgbClr val="00A4EF"/>
    <a:srgbClr val="5C005C"/>
    <a:srgbClr val="BFBFBF"/>
    <a:srgbClr val="B4A0FF"/>
    <a:srgbClr val="E3008C"/>
    <a:srgbClr val="666666"/>
    <a:srgbClr val="E6E6E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77174" autoAdjust="0"/>
  </p:normalViewPr>
  <p:slideViewPr>
    <p:cSldViewPr snapToGrid="0">
      <p:cViewPr varScale="1">
        <p:scale>
          <a:sx n="60" d="100"/>
          <a:sy n="60" d="100"/>
        </p:scale>
        <p:origin x="1402" y="51"/>
      </p:cViewPr>
      <p:guideLst/>
    </p:cSldViewPr>
  </p:slideViewPr>
  <p:outlineViewPr>
    <p:cViewPr>
      <p:scale>
        <a:sx n="33" d="100"/>
        <a:sy n="33" d="100"/>
      </p:scale>
      <p:origin x="0" y="-216"/>
    </p:cViewPr>
  </p:outlineViewPr>
  <p:notesTextViewPr>
    <p:cViewPr>
      <p:scale>
        <a:sx n="1" d="1"/>
        <a:sy n="1" d="1"/>
      </p:scale>
      <p:origin x="0" y="0"/>
    </p:cViewPr>
  </p:notesTextViewPr>
  <p:sorterViewPr>
    <p:cViewPr>
      <p:scale>
        <a:sx n="100" d="100"/>
        <a:sy n="100" d="100"/>
      </p:scale>
      <p:origin x="0" y="-2406"/>
    </p:cViewPr>
  </p:sorterViewPr>
  <p:notesViewPr>
    <p:cSldViewPr snapToGrid="0">
      <p:cViewPr varScale="1">
        <p:scale>
          <a:sx n="56" d="100"/>
          <a:sy n="56" d="100"/>
        </p:scale>
        <p:origin x="285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07CBE-986A-456E-8FCF-00FA6A8A2105}"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fr-FR"/>
        </a:p>
      </dgm:t>
    </dgm:pt>
    <dgm:pt modelId="{186BF95F-3A9B-4F48-8511-CC041CABA9C2}">
      <dgm:prSet phldrT="[Texte]" custT="1"/>
      <dgm:spPr>
        <a:solidFill>
          <a:srgbClr val="5C005C"/>
        </a:solidFill>
      </dgm:spPr>
      <dgm:t>
        <a:bodyPr/>
        <a:lstStyle/>
        <a:p>
          <a:r>
            <a:rPr lang="en-US" sz="3600" b="1" dirty="0">
              <a:latin typeface="Segoe UI Light" panose="020B0502040204020203" pitchFamily="34" charset="0"/>
              <a:cs typeface="Segoe UI Light" panose="020B0502040204020203" pitchFamily="34" charset="0"/>
            </a:rPr>
            <a:t>MESRS</a:t>
          </a:r>
          <a:endParaRPr lang="fr-FR" sz="3600" b="1" dirty="0">
            <a:latin typeface="Segoe UI Light" panose="020B0502040204020203" pitchFamily="34" charset="0"/>
            <a:cs typeface="Segoe UI Light" panose="020B0502040204020203" pitchFamily="34" charset="0"/>
          </a:endParaRPr>
        </a:p>
      </dgm:t>
    </dgm:pt>
    <dgm:pt modelId="{4D648D5A-EBC2-4DDE-9B9F-A96BCF3D9095}" type="parTrans" cxnId="{F3D5AEA3-CBFB-4EA6-A14D-AEFBE33F477B}">
      <dgm:prSet/>
      <dgm:spPr/>
      <dgm:t>
        <a:bodyPr/>
        <a:lstStyle/>
        <a:p>
          <a:endParaRPr lang="fr-FR"/>
        </a:p>
      </dgm:t>
    </dgm:pt>
    <dgm:pt modelId="{B35873F5-B1C0-4B6D-9822-9BA5FBCAD2AA}" type="sibTrans" cxnId="{F3D5AEA3-CBFB-4EA6-A14D-AEFBE33F477B}">
      <dgm:prSet/>
      <dgm:spPr/>
      <dgm:t>
        <a:bodyPr/>
        <a:lstStyle/>
        <a:p>
          <a:endParaRPr lang="fr-FR"/>
        </a:p>
      </dgm:t>
    </dgm:pt>
    <dgm:pt modelId="{517C22D4-E8DC-4004-81C7-4F319C3B28CE}">
      <dgm:prSet phldrT="[Texte]" custT="1"/>
      <dgm:spPr>
        <a:solidFill>
          <a:srgbClr val="B4009E"/>
        </a:solidFill>
      </dgm:spPr>
      <dgm:t>
        <a:bodyPr/>
        <a:lstStyle/>
        <a:p>
          <a:r>
            <a:rPr lang="en-US" sz="1400" b="1" dirty="0">
              <a:latin typeface="Segoe UI Light" panose="020B0502040204020203" pitchFamily="34" charset="0"/>
              <a:cs typeface="Segoe UI Light" panose="020B0502040204020203" pitchFamily="34" charset="0"/>
            </a:rPr>
            <a:t>R</a:t>
          </a:r>
          <a:r>
            <a:rPr lang="fr-FR" sz="1400" b="1" dirty="0">
              <a:latin typeface="Segoe UI Light" panose="020B0502040204020203" pitchFamily="34" charset="0"/>
              <a:cs typeface="Segoe UI Light" panose="020B0502040204020203" pitchFamily="34" charset="0"/>
            </a:rPr>
            <a:t>é</a:t>
          </a:r>
          <a:r>
            <a:rPr lang="en-US" sz="1400" b="1" dirty="0" err="1">
              <a:latin typeface="Segoe UI Light" panose="020B0502040204020203" pitchFamily="34" charset="0"/>
              <a:cs typeface="Segoe UI Light" panose="020B0502040204020203" pitchFamily="34" charset="0"/>
            </a:rPr>
            <a:t>gion</a:t>
          </a:r>
          <a:r>
            <a:rPr lang="en-US" sz="1400" b="1" dirty="0">
              <a:latin typeface="Segoe UI Light" panose="020B0502040204020203" pitchFamily="34" charset="0"/>
              <a:cs typeface="Segoe UI Light" panose="020B0502040204020203" pitchFamily="34" charset="0"/>
            </a:rPr>
            <a:t> EST</a:t>
          </a:r>
          <a:endParaRPr lang="fr-FR" sz="1400" b="1" dirty="0">
            <a:latin typeface="Segoe UI Light" panose="020B0502040204020203" pitchFamily="34" charset="0"/>
            <a:cs typeface="Segoe UI Light" panose="020B0502040204020203" pitchFamily="34" charset="0"/>
          </a:endParaRPr>
        </a:p>
      </dgm:t>
    </dgm:pt>
    <dgm:pt modelId="{336793CB-A564-4068-949B-3ED89C44138B}" type="parTrans" cxnId="{F41F20E0-0D6E-4E3B-B343-616900EF5C55}">
      <dgm:prSet/>
      <dgm:spPr/>
      <dgm:t>
        <a:bodyPr/>
        <a:lstStyle/>
        <a:p>
          <a:endParaRPr lang="fr-FR" sz="1800" b="1">
            <a:latin typeface="Segoe UI Light" panose="020B0502040204020203" pitchFamily="34" charset="0"/>
            <a:cs typeface="Segoe UI Light" panose="020B0502040204020203" pitchFamily="34" charset="0"/>
          </a:endParaRPr>
        </a:p>
      </dgm:t>
    </dgm:pt>
    <dgm:pt modelId="{46DBE2CB-39D8-487C-B7F4-E78D7AC3CCB0}" type="sibTrans" cxnId="{F41F20E0-0D6E-4E3B-B343-616900EF5C55}">
      <dgm:prSet/>
      <dgm:spPr/>
      <dgm:t>
        <a:bodyPr/>
        <a:lstStyle/>
        <a:p>
          <a:endParaRPr lang="fr-FR"/>
        </a:p>
      </dgm:t>
    </dgm:pt>
    <dgm:pt modelId="{D3BBD185-6425-42C8-8E72-AA4EB858BDCD}">
      <dgm:prSet phldrT="[Texte]" custT="1"/>
      <dgm:spPr>
        <a:solidFill>
          <a:srgbClr val="B4009E"/>
        </a:solidFill>
      </dgm:spPr>
      <dgm:t>
        <a:bodyPr/>
        <a:lstStyle/>
        <a:p>
          <a:r>
            <a:rPr lang="en-US" sz="1400" b="1" dirty="0">
              <a:latin typeface="Segoe UI Light" panose="020B0502040204020203" pitchFamily="34" charset="0"/>
              <a:cs typeface="Segoe UI Light" panose="020B0502040204020203" pitchFamily="34" charset="0"/>
            </a:rPr>
            <a:t>R</a:t>
          </a:r>
          <a:r>
            <a:rPr lang="fr-FR" sz="1400" b="1" dirty="0">
              <a:latin typeface="Segoe UI Light" panose="020B0502040204020203" pitchFamily="34" charset="0"/>
              <a:cs typeface="Segoe UI Light" panose="020B0502040204020203" pitchFamily="34" charset="0"/>
            </a:rPr>
            <a:t>é</a:t>
          </a:r>
          <a:r>
            <a:rPr lang="en-US" sz="1400" b="1" dirty="0" err="1">
              <a:latin typeface="Segoe UI Light" panose="020B0502040204020203" pitchFamily="34" charset="0"/>
              <a:cs typeface="Segoe UI Light" panose="020B0502040204020203" pitchFamily="34" charset="0"/>
            </a:rPr>
            <a:t>gion</a:t>
          </a:r>
          <a:r>
            <a:rPr lang="en-US" sz="1400" b="1" dirty="0">
              <a:latin typeface="Segoe UI Light" panose="020B0502040204020203" pitchFamily="34" charset="0"/>
              <a:cs typeface="Segoe UI Light" panose="020B0502040204020203" pitchFamily="34" charset="0"/>
            </a:rPr>
            <a:t> CENTRE</a:t>
          </a:r>
          <a:endParaRPr lang="fr-FR" sz="1400" b="1" dirty="0">
            <a:latin typeface="Segoe UI Light" panose="020B0502040204020203" pitchFamily="34" charset="0"/>
            <a:cs typeface="Segoe UI Light" panose="020B0502040204020203" pitchFamily="34" charset="0"/>
          </a:endParaRPr>
        </a:p>
      </dgm:t>
    </dgm:pt>
    <dgm:pt modelId="{847B1BE3-93BE-47EB-BA51-FA7A4BA1AC2C}" type="parTrans" cxnId="{176CF2AC-F93B-49F2-B069-9DB9C12ACF3E}">
      <dgm:prSet/>
      <dgm:spPr/>
      <dgm:t>
        <a:bodyPr/>
        <a:lstStyle/>
        <a:p>
          <a:endParaRPr lang="fr-FR" sz="1800" b="1">
            <a:latin typeface="Segoe UI Light" panose="020B0502040204020203" pitchFamily="34" charset="0"/>
            <a:cs typeface="Segoe UI Light" panose="020B0502040204020203" pitchFamily="34" charset="0"/>
          </a:endParaRPr>
        </a:p>
      </dgm:t>
    </dgm:pt>
    <dgm:pt modelId="{BCE8A413-1DD3-488D-BBC6-0B3C287D5378}" type="sibTrans" cxnId="{176CF2AC-F93B-49F2-B069-9DB9C12ACF3E}">
      <dgm:prSet/>
      <dgm:spPr/>
      <dgm:t>
        <a:bodyPr/>
        <a:lstStyle/>
        <a:p>
          <a:endParaRPr lang="fr-FR"/>
        </a:p>
      </dgm:t>
    </dgm:pt>
    <dgm:pt modelId="{60863E11-CEBE-4D05-A18A-2ECEBB9759B2}">
      <dgm:prSet phldrT="[Texte]" custT="1"/>
      <dgm:spPr>
        <a:solidFill>
          <a:srgbClr val="00A4EF"/>
        </a:solidFill>
      </dgm:spPr>
      <dgm:t>
        <a:bodyPr/>
        <a:lstStyle/>
        <a:p>
          <a:r>
            <a:rPr lang="fr-FR" sz="2000" b="1" dirty="0">
              <a:latin typeface="Segoe UI Light" panose="020B0502040204020203" pitchFamily="34" charset="0"/>
              <a:cs typeface="Segoe UI Light" panose="020B0502040204020203" pitchFamily="34" charset="0"/>
            </a:rPr>
            <a:t>Université </a:t>
          </a:r>
          <a:r>
            <a:rPr lang="fr-FR" sz="2000" b="1" dirty="0" err="1">
              <a:latin typeface="Segoe UI Light" panose="020B0502040204020203" pitchFamily="34" charset="0"/>
              <a:cs typeface="Segoe UI Light" panose="020B0502040204020203" pitchFamily="34" charset="0"/>
            </a:rPr>
            <a:t>Mentouri</a:t>
          </a:r>
          <a:r>
            <a:rPr lang="fr-FR" sz="2000" b="1" dirty="0">
              <a:latin typeface="Segoe UI Light" panose="020B0502040204020203" pitchFamily="34" charset="0"/>
              <a:cs typeface="Segoe UI Light" panose="020B0502040204020203" pitchFamily="34" charset="0"/>
            </a:rPr>
            <a:t> – Constantine</a:t>
          </a:r>
        </a:p>
      </dgm:t>
    </dgm:pt>
    <dgm:pt modelId="{DD1FDE6F-B5D2-44BB-9D8E-BF0F2E928C9F}" type="parTrans" cxnId="{288ACEF8-6FE4-49DC-8A5F-EF3283670C7C}">
      <dgm:prSet/>
      <dgm:spPr/>
      <dgm:t>
        <a:bodyPr/>
        <a:lstStyle/>
        <a:p>
          <a:endParaRPr lang="fr-FR" sz="1800" b="1">
            <a:latin typeface="Segoe UI Light" panose="020B0502040204020203" pitchFamily="34" charset="0"/>
            <a:cs typeface="Segoe UI Light" panose="020B0502040204020203" pitchFamily="34" charset="0"/>
          </a:endParaRPr>
        </a:p>
      </dgm:t>
    </dgm:pt>
    <dgm:pt modelId="{1B21C3A4-A17A-4B98-B1A0-A93C3782C542}" type="sibTrans" cxnId="{288ACEF8-6FE4-49DC-8A5F-EF3283670C7C}">
      <dgm:prSet/>
      <dgm:spPr/>
      <dgm:t>
        <a:bodyPr/>
        <a:lstStyle/>
        <a:p>
          <a:endParaRPr lang="fr-FR"/>
        </a:p>
      </dgm:t>
    </dgm:pt>
    <dgm:pt modelId="{070435B0-B62C-4C31-9552-E23B7488D9A5}">
      <dgm:prSet phldrT="[Texte]" custT="1"/>
      <dgm:spPr>
        <a:solidFill>
          <a:srgbClr val="00A4EF"/>
        </a:solidFill>
      </dgm:spPr>
      <dgm:t>
        <a:bodyPr/>
        <a:lstStyle/>
        <a:p>
          <a:r>
            <a:rPr lang="fr-FR" sz="1600" b="1" dirty="0">
              <a:latin typeface="Segoe UI Light" panose="020B0502040204020203" pitchFamily="34" charset="0"/>
              <a:cs typeface="Segoe UI Light" panose="020B0502040204020203" pitchFamily="34" charset="0"/>
            </a:rPr>
            <a:t>Université Badji Mokhtar – Annaba</a:t>
          </a:r>
        </a:p>
      </dgm:t>
    </dgm:pt>
    <dgm:pt modelId="{3184674D-0ACD-4ECC-A2C6-7200C9031D36}" type="parTrans" cxnId="{123A5BA4-F1F4-430E-9E98-13B484F3248C}">
      <dgm:prSet/>
      <dgm:spPr/>
      <dgm:t>
        <a:bodyPr/>
        <a:lstStyle/>
        <a:p>
          <a:endParaRPr lang="fr-FR" sz="1800" b="1">
            <a:latin typeface="Segoe UI Light" panose="020B0502040204020203" pitchFamily="34" charset="0"/>
            <a:cs typeface="Segoe UI Light" panose="020B0502040204020203" pitchFamily="34" charset="0"/>
          </a:endParaRPr>
        </a:p>
      </dgm:t>
    </dgm:pt>
    <dgm:pt modelId="{EFFE96F9-05C4-4155-8F22-9B03EF247489}" type="sibTrans" cxnId="{123A5BA4-F1F4-430E-9E98-13B484F3248C}">
      <dgm:prSet/>
      <dgm:spPr/>
      <dgm:t>
        <a:bodyPr/>
        <a:lstStyle/>
        <a:p>
          <a:endParaRPr lang="fr-FR"/>
        </a:p>
      </dgm:t>
    </dgm:pt>
    <dgm:pt modelId="{09DFC28D-2B6B-4354-B2D5-A572CFA5F103}">
      <dgm:prSet phldrT="[Texte]" custT="1"/>
      <dgm:spPr>
        <a:solidFill>
          <a:srgbClr val="B4009E"/>
        </a:solidFill>
      </dgm:spPr>
      <dgm:t>
        <a:bodyPr/>
        <a:lstStyle/>
        <a:p>
          <a:r>
            <a:rPr lang="en-US" sz="1400" b="1" dirty="0">
              <a:latin typeface="Segoe UI Light" panose="020B0502040204020203" pitchFamily="34" charset="0"/>
              <a:cs typeface="Segoe UI Light" panose="020B0502040204020203" pitchFamily="34" charset="0"/>
            </a:rPr>
            <a:t>R</a:t>
          </a:r>
          <a:r>
            <a:rPr lang="fr-FR" sz="1400" b="1" dirty="0">
              <a:latin typeface="Segoe UI Light" panose="020B0502040204020203" pitchFamily="34" charset="0"/>
              <a:cs typeface="Segoe UI Light" panose="020B0502040204020203" pitchFamily="34" charset="0"/>
            </a:rPr>
            <a:t>é</a:t>
          </a:r>
          <a:r>
            <a:rPr lang="en-US" sz="1400" b="1" dirty="0" err="1">
              <a:latin typeface="Segoe UI Light" panose="020B0502040204020203" pitchFamily="34" charset="0"/>
              <a:cs typeface="Segoe UI Light" panose="020B0502040204020203" pitchFamily="34" charset="0"/>
            </a:rPr>
            <a:t>gionOUEST</a:t>
          </a:r>
          <a:endParaRPr lang="fr-FR" sz="1400" b="1" dirty="0">
            <a:latin typeface="Segoe UI Light" panose="020B0502040204020203" pitchFamily="34" charset="0"/>
            <a:cs typeface="Segoe UI Light" panose="020B0502040204020203" pitchFamily="34" charset="0"/>
          </a:endParaRPr>
        </a:p>
      </dgm:t>
    </dgm:pt>
    <dgm:pt modelId="{209673C6-896C-483E-86ED-E81795206C72}" type="parTrans" cxnId="{938A1EC4-687A-4219-B868-87B874324E86}">
      <dgm:prSet/>
      <dgm:spPr/>
      <dgm:t>
        <a:bodyPr/>
        <a:lstStyle/>
        <a:p>
          <a:endParaRPr lang="fr-FR" sz="1800" b="1">
            <a:latin typeface="Segoe UI Light" panose="020B0502040204020203" pitchFamily="34" charset="0"/>
            <a:cs typeface="Segoe UI Light" panose="020B0502040204020203" pitchFamily="34" charset="0"/>
          </a:endParaRPr>
        </a:p>
      </dgm:t>
    </dgm:pt>
    <dgm:pt modelId="{393A062C-1ADD-4A6A-98A5-68CCB1F11AC9}" type="sibTrans" cxnId="{938A1EC4-687A-4219-B868-87B874324E86}">
      <dgm:prSet/>
      <dgm:spPr/>
      <dgm:t>
        <a:bodyPr/>
        <a:lstStyle/>
        <a:p>
          <a:endParaRPr lang="fr-FR"/>
        </a:p>
      </dgm:t>
    </dgm:pt>
    <dgm:pt modelId="{237AE632-194A-46E6-A8AF-A5AA67689B4E}">
      <dgm:prSet phldrT="[Texte]" custT="1"/>
      <dgm:spPr>
        <a:solidFill>
          <a:srgbClr val="00A4EF"/>
        </a:solidFill>
      </dgm:spPr>
      <dgm:t>
        <a:bodyPr/>
        <a:lstStyle/>
        <a:p>
          <a:r>
            <a:rPr lang="en-US" sz="2400" b="1" dirty="0">
              <a:latin typeface="Segoe UI Light" panose="020B0502040204020203" pitchFamily="34" charset="0"/>
              <a:cs typeface="Segoe UI Light" panose="020B0502040204020203" pitchFamily="34" charset="0"/>
            </a:rPr>
            <a:t>ESI</a:t>
          </a:r>
          <a:endParaRPr lang="fr-FR" sz="2400" b="1" dirty="0">
            <a:latin typeface="Segoe UI Light" panose="020B0502040204020203" pitchFamily="34" charset="0"/>
            <a:cs typeface="Segoe UI Light" panose="020B0502040204020203" pitchFamily="34" charset="0"/>
          </a:endParaRPr>
        </a:p>
      </dgm:t>
    </dgm:pt>
    <dgm:pt modelId="{D0DA7837-73C6-40F3-A933-931A70F718E3}" type="parTrans" cxnId="{6E6D80B1-B9AC-45CB-AE15-01555EFFD1B7}">
      <dgm:prSet/>
      <dgm:spPr/>
      <dgm:t>
        <a:bodyPr/>
        <a:lstStyle/>
        <a:p>
          <a:endParaRPr lang="fr-FR" sz="1800" b="1">
            <a:latin typeface="Segoe UI Light" panose="020B0502040204020203" pitchFamily="34" charset="0"/>
            <a:cs typeface="Segoe UI Light" panose="020B0502040204020203" pitchFamily="34" charset="0"/>
          </a:endParaRPr>
        </a:p>
      </dgm:t>
    </dgm:pt>
    <dgm:pt modelId="{46E07F08-7B27-46F3-A8E0-340EAB74BBC5}" type="sibTrans" cxnId="{6E6D80B1-B9AC-45CB-AE15-01555EFFD1B7}">
      <dgm:prSet/>
      <dgm:spPr/>
      <dgm:t>
        <a:bodyPr/>
        <a:lstStyle/>
        <a:p>
          <a:endParaRPr lang="fr-FR"/>
        </a:p>
      </dgm:t>
    </dgm:pt>
    <dgm:pt modelId="{70CB45F3-25E7-4A55-B7C8-B4B5C33CBA48}">
      <dgm:prSet phldrT="[Texte]" custT="1"/>
      <dgm:spPr>
        <a:solidFill>
          <a:srgbClr val="00A4EF"/>
        </a:solidFill>
      </dgm:spPr>
      <dgm:t>
        <a:bodyPr/>
        <a:lstStyle/>
        <a:p>
          <a:r>
            <a:rPr lang="fr-FR" sz="1800" b="1" dirty="0">
              <a:latin typeface="Segoe UI Light" panose="020B0502040204020203" pitchFamily="34" charset="0"/>
              <a:cs typeface="Segoe UI Light" panose="020B0502040204020203" pitchFamily="34" charset="0"/>
            </a:rPr>
            <a:t>Université Saad </a:t>
          </a:r>
          <a:r>
            <a:rPr lang="fr-FR" sz="1800" b="1" dirty="0" err="1">
              <a:latin typeface="Segoe UI Light" panose="020B0502040204020203" pitchFamily="34" charset="0"/>
              <a:cs typeface="Segoe UI Light" panose="020B0502040204020203" pitchFamily="34" charset="0"/>
            </a:rPr>
            <a:t>Dahlab</a:t>
          </a:r>
          <a:r>
            <a:rPr lang="fr-FR" sz="1800" b="1" dirty="0">
              <a:latin typeface="Segoe UI Light" panose="020B0502040204020203" pitchFamily="34" charset="0"/>
              <a:cs typeface="Segoe UI Light" panose="020B0502040204020203" pitchFamily="34" charset="0"/>
            </a:rPr>
            <a:t> – Blida</a:t>
          </a:r>
        </a:p>
      </dgm:t>
    </dgm:pt>
    <dgm:pt modelId="{B93E3191-B6CE-4F16-A349-0661740A6B3F}" type="parTrans" cxnId="{59F766DD-F903-4BC0-A5A2-C7F3FC782828}">
      <dgm:prSet/>
      <dgm:spPr/>
      <dgm:t>
        <a:bodyPr/>
        <a:lstStyle/>
        <a:p>
          <a:endParaRPr lang="fr-FR" sz="1800" b="1">
            <a:latin typeface="Segoe UI Light" panose="020B0502040204020203" pitchFamily="34" charset="0"/>
            <a:cs typeface="Segoe UI Light" panose="020B0502040204020203" pitchFamily="34" charset="0"/>
          </a:endParaRPr>
        </a:p>
      </dgm:t>
    </dgm:pt>
    <dgm:pt modelId="{C041C0E6-DC5A-48F7-B852-8E82E27D4418}" type="sibTrans" cxnId="{59F766DD-F903-4BC0-A5A2-C7F3FC782828}">
      <dgm:prSet/>
      <dgm:spPr/>
      <dgm:t>
        <a:bodyPr/>
        <a:lstStyle/>
        <a:p>
          <a:endParaRPr lang="fr-FR"/>
        </a:p>
      </dgm:t>
    </dgm:pt>
    <dgm:pt modelId="{E6E3AA85-84EC-4E14-BDA2-C6536E6D5D4A}">
      <dgm:prSet phldrT="[Texte]" custT="1"/>
      <dgm:spPr>
        <a:solidFill>
          <a:srgbClr val="00A4EF"/>
        </a:solidFill>
      </dgm:spPr>
      <dgm:t>
        <a:bodyPr/>
        <a:lstStyle/>
        <a:p>
          <a:r>
            <a:rPr lang="fr-FR" sz="1400" b="1" dirty="0">
              <a:latin typeface="Segoe UI Light" panose="020B0502040204020203" pitchFamily="34" charset="0"/>
              <a:cs typeface="Segoe UI Light" panose="020B0502040204020203" pitchFamily="34" charset="0"/>
            </a:rPr>
            <a:t>Université Abdelhamid Ibn Badis – Mostaganem</a:t>
          </a:r>
        </a:p>
      </dgm:t>
    </dgm:pt>
    <dgm:pt modelId="{B5FEA782-FF62-42F8-8DE8-0233B1D9380C}" type="parTrans" cxnId="{0E69840B-FF75-4150-A43C-AABC00D7E048}">
      <dgm:prSet/>
      <dgm:spPr/>
      <dgm:t>
        <a:bodyPr/>
        <a:lstStyle/>
        <a:p>
          <a:endParaRPr lang="fr-FR" sz="1800" b="1">
            <a:latin typeface="Segoe UI Light" panose="020B0502040204020203" pitchFamily="34" charset="0"/>
            <a:cs typeface="Segoe UI Light" panose="020B0502040204020203" pitchFamily="34" charset="0"/>
          </a:endParaRPr>
        </a:p>
      </dgm:t>
    </dgm:pt>
    <dgm:pt modelId="{261D28E9-F747-4497-867A-BAEBBE9EAE65}" type="sibTrans" cxnId="{0E69840B-FF75-4150-A43C-AABC00D7E048}">
      <dgm:prSet/>
      <dgm:spPr/>
      <dgm:t>
        <a:bodyPr/>
        <a:lstStyle/>
        <a:p>
          <a:endParaRPr lang="fr-FR"/>
        </a:p>
      </dgm:t>
    </dgm:pt>
    <dgm:pt modelId="{040726F6-EE82-42EF-B5C1-768DE977B843}">
      <dgm:prSet phldrT="[Texte]" custT="1"/>
      <dgm:spPr>
        <a:solidFill>
          <a:srgbClr val="00A4EF"/>
        </a:solidFill>
      </dgm:spPr>
      <dgm:t>
        <a:bodyPr/>
        <a:lstStyle/>
        <a:p>
          <a:r>
            <a:rPr lang="fr-FR" sz="1600" b="1" dirty="0">
              <a:latin typeface="Segoe UI Light" panose="020B0502040204020203" pitchFamily="34" charset="0"/>
              <a:cs typeface="Segoe UI Light" panose="020B0502040204020203" pitchFamily="34" charset="0"/>
            </a:rPr>
            <a:t>Université </a:t>
          </a:r>
          <a:r>
            <a:rPr lang="fr-FR" sz="1600" b="1" dirty="0" err="1">
              <a:latin typeface="Segoe UI Light" panose="020B0502040204020203" pitchFamily="34" charset="0"/>
              <a:cs typeface="Segoe UI Light" panose="020B0502040204020203" pitchFamily="34" charset="0"/>
            </a:rPr>
            <a:t>Djillali</a:t>
          </a:r>
          <a:r>
            <a:rPr lang="fr-FR" sz="1600" b="1" dirty="0">
              <a:latin typeface="Segoe UI Light" panose="020B0502040204020203" pitchFamily="34" charset="0"/>
              <a:cs typeface="Segoe UI Light" panose="020B0502040204020203" pitchFamily="34" charset="0"/>
            </a:rPr>
            <a:t> </a:t>
          </a:r>
          <a:r>
            <a:rPr lang="fr-FR" sz="1600" b="1" dirty="0" err="1">
              <a:latin typeface="Segoe UI Light" panose="020B0502040204020203" pitchFamily="34" charset="0"/>
              <a:cs typeface="Segoe UI Light" panose="020B0502040204020203" pitchFamily="34" charset="0"/>
            </a:rPr>
            <a:t>Liabes</a:t>
          </a:r>
          <a:r>
            <a:rPr lang="fr-FR" sz="1600" b="1" dirty="0">
              <a:latin typeface="Segoe UI Light" panose="020B0502040204020203" pitchFamily="34" charset="0"/>
              <a:cs typeface="Segoe UI Light" panose="020B0502040204020203" pitchFamily="34" charset="0"/>
            </a:rPr>
            <a:t>– Sidi </a:t>
          </a:r>
          <a:r>
            <a:rPr lang="fr-FR" sz="1600" b="1" dirty="0" err="1">
              <a:latin typeface="Segoe UI Light" panose="020B0502040204020203" pitchFamily="34" charset="0"/>
              <a:cs typeface="Segoe UI Light" panose="020B0502040204020203" pitchFamily="34" charset="0"/>
            </a:rPr>
            <a:t>Belabbes</a:t>
          </a:r>
          <a:endParaRPr lang="fr-FR" sz="1600" b="1" dirty="0">
            <a:latin typeface="Segoe UI Light" panose="020B0502040204020203" pitchFamily="34" charset="0"/>
            <a:cs typeface="Segoe UI Light" panose="020B0502040204020203" pitchFamily="34" charset="0"/>
          </a:endParaRPr>
        </a:p>
      </dgm:t>
    </dgm:pt>
    <dgm:pt modelId="{BDAECA06-16A2-4C80-95CE-8CBDFD4DE467}" type="parTrans" cxnId="{96805C1A-4A99-46E7-95E4-EE2FAE2519DE}">
      <dgm:prSet/>
      <dgm:spPr/>
      <dgm:t>
        <a:bodyPr/>
        <a:lstStyle/>
        <a:p>
          <a:endParaRPr lang="fr-FR" sz="1800" b="1">
            <a:latin typeface="Segoe UI Light" panose="020B0502040204020203" pitchFamily="34" charset="0"/>
            <a:cs typeface="Segoe UI Light" panose="020B0502040204020203" pitchFamily="34" charset="0"/>
          </a:endParaRPr>
        </a:p>
      </dgm:t>
    </dgm:pt>
    <dgm:pt modelId="{67D6BCE6-A3B2-44E3-8393-DA52FB60048E}" type="sibTrans" cxnId="{96805C1A-4A99-46E7-95E4-EE2FAE2519DE}">
      <dgm:prSet/>
      <dgm:spPr/>
      <dgm:t>
        <a:bodyPr/>
        <a:lstStyle/>
        <a:p>
          <a:endParaRPr lang="fr-FR"/>
        </a:p>
      </dgm:t>
    </dgm:pt>
    <dgm:pt modelId="{AED63BFE-82FC-4D4F-9AA7-7E640B6667F8}" type="pres">
      <dgm:prSet presAssocID="{9AB07CBE-986A-456E-8FCF-00FA6A8A2105}" presName="Name0" presStyleCnt="0">
        <dgm:presLayoutVars>
          <dgm:chMax val="1"/>
          <dgm:chPref val="1"/>
          <dgm:dir/>
          <dgm:animOne val="branch"/>
          <dgm:animLvl val="lvl"/>
        </dgm:presLayoutVars>
      </dgm:prSet>
      <dgm:spPr/>
    </dgm:pt>
    <dgm:pt modelId="{BFD908AC-EA27-4835-8F51-7C4F74D22D46}" type="pres">
      <dgm:prSet presAssocID="{186BF95F-3A9B-4F48-8511-CC041CABA9C2}" presName="textCenter" presStyleLbl="node1" presStyleIdx="0" presStyleCnt="10" custScaleX="151549" custScaleY="143576"/>
      <dgm:spPr/>
    </dgm:pt>
    <dgm:pt modelId="{056779F4-F6DC-45E6-A952-A7970BD0DA32}" type="pres">
      <dgm:prSet presAssocID="{186BF95F-3A9B-4F48-8511-CC041CABA9C2}" presName="cycle_1" presStyleCnt="0"/>
      <dgm:spPr/>
    </dgm:pt>
    <dgm:pt modelId="{FA4AC89B-0F58-4F83-A134-E477B5A4F9B1}" type="pres">
      <dgm:prSet presAssocID="{517C22D4-E8DC-4004-81C7-4F319C3B28CE}" presName="childCenter1" presStyleLbl="node1" presStyleIdx="1" presStyleCnt="10" custScaleX="170161" custScaleY="169247" custLinFactNeighborY="-10168"/>
      <dgm:spPr/>
    </dgm:pt>
    <dgm:pt modelId="{2E3FEFEC-5CA6-4A80-BF2A-22637C29BF70}" type="pres">
      <dgm:prSet presAssocID="{DD1FDE6F-B5D2-44BB-9D8E-BF0F2E928C9F}" presName="Name141" presStyleLbl="parChTrans1D3" presStyleIdx="0" presStyleCnt="6"/>
      <dgm:spPr/>
    </dgm:pt>
    <dgm:pt modelId="{DE6347B1-24F9-442D-8022-A56DFE11D7AB}" type="pres">
      <dgm:prSet presAssocID="{60863E11-CEBE-4D05-A18A-2ECEBB9759B2}" presName="text1" presStyleLbl="node1" presStyleIdx="2" presStyleCnt="10" custScaleX="217994" custScaleY="176118" custRadScaleRad="179628" custRadScaleInc="-29355">
        <dgm:presLayoutVars>
          <dgm:bulletEnabled val="1"/>
        </dgm:presLayoutVars>
      </dgm:prSet>
      <dgm:spPr/>
    </dgm:pt>
    <dgm:pt modelId="{4CAECAB5-9135-48AC-ADA2-0AC300E64FE0}" type="pres">
      <dgm:prSet presAssocID="{3184674D-0ACD-4ECC-A2C6-7200C9031D36}" presName="Name141" presStyleLbl="parChTrans1D3" presStyleIdx="1" presStyleCnt="6"/>
      <dgm:spPr/>
    </dgm:pt>
    <dgm:pt modelId="{6F830841-7414-442F-9B12-F20CF0A936B1}" type="pres">
      <dgm:prSet presAssocID="{070435B0-B62C-4C31-9552-E23B7488D9A5}" presName="text1" presStyleLbl="node1" presStyleIdx="3" presStyleCnt="10" custScaleX="177697" custScaleY="178154" custRadScaleRad="163643" custRadScaleInc="23434">
        <dgm:presLayoutVars>
          <dgm:bulletEnabled val="1"/>
        </dgm:presLayoutVars>
      </dgm:prSet>
      <dgm:spPr/>
    </dgm:pt>
    <dgm:pt modelId="{6352FD93-5304-4F24-A062-5212EBBA01DD}" type="pres">
      <dgm:prSet presAssocID="{336793CB-A564-4068-949B-3ED89C44138B}" presName="Name144" presStyleLbl="parChTrans1D2" presStyleIdx="0" presStyleCnt="3"/>
      <dgm:spPr/>
    </dgm:pt>
    <dgm:pt modelId="{E2108076-1F85-4F9A-A57A-5A4BED7F344F}" type="pres">
      <dgm:prSet presAssocID="{186BF95F-3A9B-4F48-8511-CC041CABA9C2}" presName="cycle_2" presStyleCnt="0"/>
      <dgm:spPr/>
    </dgm:pt>
    <dgm:pt modelId="{A58BAF6F-CC8B-4262-86D8-E5478A6A7FCD}" type="pres">
      <dgm:prSet presAssocID="{D3BBD185-6425-42C8-8E72-AA4EB858BDCD}" presName="childCenter2" presStyleLbl="node1" presStyleIdx="4" presStyleCnt="10" custScaleX="155128" custScaleY="225410" custLinFactNeighborX="37498" custLinFactNeighborY="3261"/>
      <dgm:spPr/>
    </dgm:pt>
    <dgm:pt modelId="{A4ACC3FD-25AF-4AC1-9894-5633FEE36C19}" type="pres">
      <dgm:prSet presAssocID="{D0DA7837-73C6-40F3-A933-931A70F718E3}" presName="Name218" presStyleLbl="parChTrans1D3" presStyleIdx="2" presStyleCnt="6"/>
      <dgm:spPr/>
    </dgm:pt>
    <dgm:pt modelId="{56B9FD2B-4526-40A7-BD97-0F3F1C09DFD7}" type="pres">
      <dgm:prSet presAssocID="{237AE632-194A-46E6-A8AF-A5AA67689B4E}" presName="text2" presStyleLbl="node1" presStyleIdx="5" presStyleCnt="10" custScaleX="107234" custScaleY="137711" custRadScaleRad="277028" custRadScaleInc="-6076">
        <dgm:presLayoutVars>
          <dgm:bulletEnabled val="1"/>
        </dgm:presLayoutVars>
      </dgm:prSet>
      <dgm:spPr/>
    </dgm:pt>
    <dgm:pt modelId="{13466637-DB8E-4948-B221-17B2E67BD8A0}" type="pres">
      <dgm:prSet presAssocID="{B93E3191-B6CE-4F16-A349-0661740A6B3F}" presName="Name218" presStyleLbl="parChTrans1D3" presStyleIdx="3" presStyleCnt="6"/>
      <dgm:spPr/>
    </dgm:pt>
    <dgm:pt modelId="{460D8089-7EB4-446A-A4E1-FDF5C7F633CB}" type="pres">
      <dgm:prSet presAssocID="{70CB45F3-25E7-4A55-B7C8-B4B5C33CBA48}" presName="text2" presStyleLbl="node1" presStyleIdx="6" presStyleCnt="10" custScaleX="189474" custScaleY="157693" custRadScaleRad="271730" custRadScaleInc="-67940">
        <dgm:presLayoutVars>
          <dgm:bulletEnabled val="1"/>
        </dgm:presLayoutVars>
      </dgm:prSet>
      <dgm:spPr/>
    </dgm:pt>
    <dgm:pt modelId="{B60317B3-40E4-4814-846E-DDB18576C743}" type="pres">
      <dgm:prSet presAssocID="{847B1BE3-93BE-47EB-BA51-FA7A4BA1AC2C}" presName="Name221" presStyleLbl="parChTrans1D2" presStyleIdx="1" presStyleCnt="3"/>
      <dgm:spPr/>
    </dgm:pt>
    <dgm:pt modelId="{FD872520-E069-4E0E-82CE-C973CAA4ED7D}" type="pres">
      <dgm:prSet presAssocID="{186BF95F-3A9B-4F48-8511-CC041CABA9C2}" presName="cycle_3" presStyleCnt="0"/>
      <dgm:spPr/>
    </dgm:pt>
    <dgm:pt modelId="{30B27633-9840-4229-BE15-128D45056F08}" type="pres">
      <dgm:prSet presAssocID="{09DFC28D-2B6B-4354-B2D5-A572CFA5F103}" presName="childCenter3" presStyleLbl="node1" presStyleIdx="7" presStyleCnt="10" custScaleX="166900" custScaleY="213822" custLinFactNeighborX="-54577" custLinFactNeighborY="15000"/>
      <dgm:spPr/>
    </dgm:pt>
    <dgm:pt modelId="{0BB9DFC0-0178-49D2-8DD6-7B55E0BC9AFB}" type="pres">
      <dgm:prSet presAssocID="{B5FEA782-FF62-42F8-8DE8-0233B1D9380C}" presName="Name285" presStyleLbl="parChTrans1D3" presStyleIdx="4" presStyleCnt="6"/>
      <dgm:spPr/>
    </dgm:pt>
    <dgm:pt modelId="{F8503BA6-199C-49B3-AD59-C50121FEA39A}" type="pres">
      <dgm:prSet presAssocID="{E6E3AA85-84EC-4E14-BDA2-C6536E6D5D4A}" presName="text3" presStyleLbl="node1" presStyleIdx="8" presStyleCnt="10" custScaleX="169097" custScaleY="127011" custRadScaleRad="283660" custRadScaleInc="67070">
        <dgm:presLayoutVars>
          <dgm:bulletEnabled val="1"/>
        </dgm:presLayoutVars>
      </dgm:prSet>
      <dgm:spPr/>
    </dgm:pt>
    <dgm:pt modelId="{B3C6748F-5FD5-42B9-BDA1-C07460AA96F7}" type="pres">
      <dgm:prSet presAssocID="{BDAECA06-16A2-4C80-95CE-8CBDFD4DE467}" presName="Name285" presStyleLbl="parChTrans1D3" presStyleIdx="5" presStyleCnt="6"/>
      <dgm:spPr/>
    </dgm:pt>
    <dgm:pt modelId="{1E56C89A-20BC-4018-B9E4-F45116E6D016}" type="pres">
      <dgm:prSet presAssocID="{040726F6-EE82-42EF-B5C1-768DE977B843}" presName="text3" presStyleLbl="node1" presStyleIdx="9" presStyleCnt="10" custScaleX="160025" custScaleY="170735" custRadScaleRad="334288" custRadScaleInc="18126">
        <dgm:presLayoutVars>
          <dgm:bulletEnabled val="1"/>
        </dgm:presLayoutVars>
      </dgm:prSet>
      <dgm:spPr/>
    </dgm:pt>
    <dgm:pt modelId="{55C984FD-BEA6-448B-A97E-A26AB9B691CE}" type="pres">
      <dgm:prSet presAssocID="{209673C6-896C-483E-86ED-E81795206C72}" presName="Name288" presStyleLbl="parChTrans1D2" presStyleIdx="2" presStyleCnt="3"/>
      <dgm:spPr/>
    </dgm:pt>
  </dgm:ptLst>
  <dgm:cxnLst>
    <dgm:cxn modelId="{FF5D4503-A679-4D78-A38C-6DAD7F5C40BA}" type="presOf" srcId="{E6E3AA85-84EC-4E14-BDA2-C6536E6D5D4A}" destId="{F8503BA6-199C-49B3-AD59-C50121FEA39A}" srcOrd="0" destOrd="0" presId="urn:microsoft.com/office/officeart/2008/layout/RadialCluster"/>
    <dgm:cxn modelId="{80C69A03-9CED-42F7-828F-5E50913257DE}" type="presOf" srcId="{D3BBD185-6425-42C8-8E72-AA4EB858BDCD}" destId="{A58BAF6F-CC8B-4262-86D8-E5478A6A7FCD}" srcOrd="0" destOrd="0" presId="urn:microsoft.com/office/officeart/2008/layout/RadialCluster"/>
    <dgm:cxn modelId="{63DAEE03-9E49-4CCD-A77A-371CA4E1A342}" type="presOf" srcId="{70CB45F3-25E7-4A55-B7C8-B4B5C33CBA48}" destId="{460D8089-7EB4-446A-A4E1-FDF5C7F633CB}" srcOrd="0" destOrd="0" presId="urn:microsoft.com/office/officeart/2008/layout/RadialCluster"/>
    <dgm:cxn modelId="{0E69840B-FF75-4150-A43C-AABC00D7E048}" srcId="{09DFC28D-2B6B-4354-B2D5-A572CFA5F103}" destId="{E6E3AA85-84EC-4E14-BDA2-C6536E6D5D4A}" srcOrd="0" destOrd="0" parTransId="{B5FEA782-FF62-42F8-8DE8-0233B1D9380C}" sibTransId="{261D28E9-F747-4497-867A-BAEBBE9EAE65}"/>
    <dgm:cxn modelId="{96805C1A-4A99-46E7-95E4-EE2FAE2519DE}" srcId="{09DFC28D-2B6B-4354-B2D5-A572CFA5F103}" destId="{040726F6-EE82-42EF-B5C1-768DE977B843}" srcOrd="1" destOrd="0" parTransId="{BDAECA06-16A2-4C80-95CE-8CBDFD4DE467}" sibTransId="{67D6BCE6-A3B2-44E3-8393-DA52FB60048E}"/>
    <dgm:cxn modelId="{C3A5BA3D-49A7-434A-B688-ADB54014376A}" type="presOf" srcId="{DD1FDE6F-B5D2-44BB-9D8E-BF0F2E928C9F}" destId="{2E3FEFEC-5CA6-4A80-BF2A-22637C29BF70}" srcOrd="0" destOrd="0" presId="urn:microsoft.com/office/officeart/2008/layout/RadialCluster"/>
    <dgm:cxn modelId="{E080A040-0C0C-4833-BB82-B689203F99D5}" type="presOf" srcId="{60863E11-CEBE-4D05-A18A-2ECEBB9759B2}" destId="{DE6347B1-24F9-442D-8022-A56DFE11D7AB}" srcOrd="0" destOrd="0" presId="urn:microsoft.com/office/officeart/2008/layout/RadialCluster"/>
    <dgm:cxn modelId="{0FFAAE5B-1FD8-4AA0-A79E-5B1A1829518B}" type="presOf" srcId="{BDAECA06-16A2-4C80-95CE-8CBDFD4DE467}" destId="{B3C6748F-5FD5-42B9-BDA1-C07460AA96F7}" srcOrd="0" destOrd="0" presId="urn:microsoft.com/office/officeart/2008/layout/RadialCluster"/>
    <dgm:cxn modelId="{BBF12863-43FE-4C77-B32D-8482B1C21C46}" type="presOf" srcId="{3184674D-0ACD-4ECC-A2C6-7200C9031D36}" destId="{4CAECAB5-9135-48AC-ADA2-0AC300E64FE0}" srcOrd="0" destOrd="0" presId="urn:microsoft.com/office/officeart/2008/layout/RadialCluster"/>
    <dgm:cxn modelId="{40F66A46-C4A2-46A8-996D-DC6470776029}" type="presOf" srcId="{D0DA7837-73C6-40F3-A933-931A70F718E3}" destId="{A4ACC3FD-25AF-4AC1-9894-5633FEE36C19}" srcOrd="0" destOrd="0" presId="urn:microsoft.com/office/officeart/2008/layout/RadialCluster"/>
    <dgm:cxn modelId="{6BCCC482-BE8A-4DA1-A5A0-44307B82D154}" type="presOf" srcId="{09DFC28D-2B6B-4354-B2D5-A572CFA5F103}" destId="{30B27633-9840-4229-BE15-128D45056F08}" srcOrd="0" destOrd="0" presId="urn:microsoft.com/office/officeart/2008/layout/RadialCluster"/>
    <dgm:cxn modelId="{344EA983-344F-4096-A1F4-B7CA4BF7DB4A}" type="presOf" srcId="{186BF95F-3A9B-4F48-8511-CC041CABA9C2}" destId="{BFD908AC-EA27-4835-8F51-7C4F74D22D46}" srcOrd="0" destOrd="0" presId="urn:microsoft.com/office/officeart/2008/layout/RadialCluster"/>
    <dgm:cxn modelId="{8175FF85-D759-48E3-9E7B-4A87D74D5F2E}" type="presOf" srcId="{040726F6-EE82-42EF-B5C1-768DE977B843}" destId="{1E56C89A-20BC-4018-B9E4-F45116E6D016}" srcOrd="0" destOrd="0" presId="urn:microsoft.com/office/officeart/2008/layout/RadialCluster"/>
    <dgm:cxn modelId="{39B6EF9E-B68B-4446-AC14-0D9D6F6404C4}" type="presOf" srcId="{847B1BE3-93BE-47EB-BA51-FA7A4BA1AC2C}" destId="{B60317B3-40E4-4814-846E-DDB18576C743}" srcOrd="0" destOrd="0" presId="urn:microsoft.com/office/officeart/2008/layout/RadialCluster"/>
    <dgm:cxn modelId="{020A5DA2-31D8-44AB-A7F2-FB18B003EC0B}" type="presOf" srcId="{B5FEA782-FF62-42F8-8DE8-0233B1D9380C}" destId="{0BB9DFC0-0178-49D2-8DD6-7B55E0BC9AFB}" srcOrd="0" destOrd="0" presId="urn:microsoft.com/office/officeart/2008/layout/RadialCluster"/>
    <dgm:cxn modelId="{F3D5AEA3-CBFB-4EA6-A14D-AEFBE33F477B}" srcId="{9AB07CBE-986A-456E-8FCF-00FA6A8A2105}" destId="{186BF95F-3A9B-4F48-8511-CC041CABA9C2}" srcOrd="0" destOrd="0" parTransId="{4D648D5A-EBC2-4DDE-9B9F-A96BCF3D9095}" sibTransId="{B35873F5-B1C0-4B6D-9822-9BA5FBCAD2AA}"/>
    <dgm:cxn modelId="{123A5BA4-F1F4-430E-9E98-13B484F3248C}" srcId="{517C22D4-E8DC-4004-81C7-4F319C3B28CE}" destId="{070435B0-B62C-4C31-9552-E23B7488D9A5}" srcOrd="1" destOrd="0" parTransId="{3184674D-0ACD-4ECC-A2C6-7200C9031D36}" sibTransId="{EFFE96F9-05C4-4155-8F22-9B03EF247489}"/>
    <dgm:cxn modelId="{39B873A9-B46D-41F2-A477-CB3C77F2BBE7}" type="presOf" srcId="{209673C6-896C-483E-86ED-E81795206C72}" destId="{55C984FD-BEA6-448B-A97E-A26AB9B691CE}" srcOrd="0" destOrd="0" presId="urn:microsoft.com/office/officeart/2008/layout/RadialCluster"/>
    <dgm:cxn modelId="{176CF2AC-F93B-49F2-B069-9DB9C12ACF3E}" srcId="{186BF95F-3A9B-4F48-8511-CC041CABA9C2}" destId="{D3BBD185-6425-42C8-8E72-AA4EB858BDCD}" srcOrd="1" destOrd="0" parTransId="{847B1BE3-93BE-47EB-BA51-FA7A4BA1AC2C}" sibTransId="{BCE8A413-1DD3-488D-BBC6-0B3C287D5378}"/>
    <dgm:cxn modelId="{6E6D80B1-B9AC-45CB-AE15-01555EFFD1B7}" srcId="{D3BBD185-6425-42C8-8E72-AA4EB858BDCD}" destId="{237AE632-194A-46E6-A8AF-A5AA67689B4E}" srcOrd="0" destOrd="0" parTransId="{D0DA7837-73C6-40F3-A933-931A70F718E3}" sibTransId="{46E07F08-7B27-46F3-A8E0-340EAB74BBC5}"/>
    <dgm:cxn modelId="{FE5632C3-C9BC-47FD-850B-3AE67DB27BBE}" type="presOf" srcId="{517C22D4-E8DC-4004-81C7-4F319C3B28CE}" destId="{FA4AC89B-0F58-4F83-A134-E477B5A4F9B1}" srcOrd="0" destOrd="0" presId="urn:microsoft.com/office/officeart/2008/layout/RadialCluster"/>
    <dgm:cxn modelId="{938A1EC4-687A-4219-B868-87B874324E86}" srcId="{186BF95F-3A9B-4F48-8511-CC041CABA9C2}" destId="{09DFC28D-2B6B-4354-B2D5-A572CFA5F103}" srcOrd="2" destOrd="0" parTransId="{209673C6-896C-483E-86ED-E81795206C72}" sibTransId="{393A062C-1ADD-4A6A-98A5-68CCB1F11AC9}"/>
    <dgm:cxn modelId="{258CACCB-6127-466C-BF5E-19E07B800463}" type="presOf" srcId="{9AB07CBE-986A-456E-8FCF-00FA6A8A2105}" destId="{AED63BFE-82FC-4D4F-9AA7-7E640B6667F8}" srcOrd="0" destOrd="0" presId="urn:microsoft.com/office/officeart/2008/layout/RadialCluster"/>
    <dgm:cxn modelId="{5ADA01D7-7222-4F99-925B-A491DF79F0A7}" type="presOf" srcId="{070435B0-B62C-4C31-9552-E23B7488D9A5}" destId="{6F830841-7414-442F-9B12-F20CF0A936B1}" srcOrd="0" destOrd="0" presId="urn:microsoft.com/office/officeart/2008/layout/RadialCluster"/>
    <dgm:cxn modelId="{C03E4BDA-391A-4AD0-A350-12FA9FBAF7A2}" type="presOf" srcId="{336793CB-A564-4068-949B-3ED89C44138B}" destId="{6352FD93-5304-4F24-A062-5212EBBA01DD}" srcOrd="0" destOrd="0" presId="urn:microsoft.com/office/officeart/2008/layout/RadialCluster"/>
    <dgm:cxn modelId="{59F766DD-F903-4BC0-A5A2-C7F3FC782828}" srcId="{D3BBD185-6425-42C8-8E72-AA4EB858BDCD}" destId="{70CB45F3-25E7-4A55-B7C8-B4B5C33CBA48}" srcOrd="1" destOrd="0" parTransId="{B93E3191-B6CE-4F16-A349-0661740A6B3F}" sibTransId="{C041C0E6-DC5A-48F7-B852-8E82E27D4418}"/>
    <dgm:cxn modelId="{F41F20E0-0D6E-4E3B-B343-616900EF5C55}" srcId="{186BF95F-3A9B-4F48-8511-CC041CABA9C2}" destId="{517C22D4-E8DC-4004-81C7-4F319C3B28CE}" srcOrd="0" destOrd="0" parTransId="{336793CB-A564-4068-949B-3ED89C44138B}" sibTransId="{46DBE2CB-39D8-487C-B7F4-E78D7AC3CCB0}"/>
    <dgm:cxn modelId="{9B5C10E1-38AE-4CEE-95C8-8A83A151315B}" type="presOf" srcId="{237AE632-194A-46E6-A8AF-A5AA67689B4E}" destId="{56B9FD2B-4526-40A7-BD97-0F3F1C09DFD7}" srcOrd="0" destOrd="0" presId="urn:microsoft.com/office/officeart/2008/layout/RadialCluster"/>
    <dgm:cxn modelId="{38C329E6-1DB8-443D-B168-FADC6B9EAE21}" type="presOf" srcId="{B93E3191-B6CE-4F16-A349-0661740A6B3F}" destId="{13466637-DB8E-4948-B221-17B2E67BD8A0}" srcOrd="0" destOrd="0" presId="urn:microsoft.com/office/officeart/2008/layout/RadialCluster"/>
    <dgm:cxn modelId="{288ACEF8-6FE4-49DC-8A5F-EF3283670C7C}" srcId="{517C22D4-E8DC-4004-81C7-4F319C3B28CE}" destId="{60863E11-CEBE-4D05-A18A-2ECEBB9759B2}" srcOrd="0" destOrd="0" parTransId="{DD1FDE6F-B5D2-44BB-9D8E-BF0F2E928C9F}" sibTransId="{1B21C3A4-A17A-4B98-B1A0-A93C3782C542}"/>
    <dgm:cxn modelId="{58DB1FFA-183E-4578-A040-D387D72F6E5F}" type="presParOf" srcId="{AED63BFE-82FC-4D4F-9AA7-7E640B6667F8}" destId="{BFD908AC-EA27-4835-8F51-7C4F74D22D46}" srcOrd="0" destOrd="0" presId="urn:microsoft.com/office/officeart/2008/layout/RadialCluster"/>
    <dgm:cxn modelId="{BC23FA54-EE89-4BB8-AD8F-4E4733948AC3}" type="presParOf" srcId="{AED63BFE-82FC-4D4F-9AA7-7E640B6667F8}" destId="{056779F4-F6DC-45E6-A952-A7970BD0DA32}" srcOrd="1" destOrd="0" presId="urn:microsoft.com/office/officeart/2008/layout/RadialCluster"/>
    <dgm:cxn modelId="{AF72179F-DD5F-40B7-8B4F-505BE8495D3C}" type="presParOf" srcId="{056779F4-F6DC-45E6-A952-A7970BD0DA32}" destId="{FA4AC89B-0F58-4F83-A134-E477B5A4F9B1}" srcOrd="0" destOrd="0" presId="urn:microsoft.com/office/officeart/2008/layout/RadialCluster"/>
    <dgm:cxn modelId="{F23D22C3-C87B-4509-9A90-2B50AB161CD0}" type="presParOf" srcId="{056779F4-F6DC-45E6-A952-A7970BD0DA32}" destId="{2E3FEFEC-5CA6-4A80-BF2A-22637C29BF70}" srcOrd="1" destOrd="0" presId="urn:microsoft.com/office/officeart/2008/layout/RadialCluster"/>
    <dgm:cxn modelId="{E32D057F-F94F-4176-957D-E4F7F83CB91D}" type="presParOf" srcId="{056779F4-F6DC-45E6-A952-A7970BD0DA32}" destId="{DE6347B1-24F9-442D-8022-A56DFE11D7AB}" srcOrd="2" destOrd="0" presId="urn:microsoft.com/office/officeart/2008/layout/RadialCluster"/>
    <dgm:cxn modelId="{7CED4860-C0C7-412F-ACAB-DF696A9293C6}" type="presParOf" srcId="{056779F4-F6DC-45E6-A952-A7970BD0DA32}" destId="{4CAECAB5-9135-48AC-ADA2-0AC300E64FE0}" srcOrd="3" destOrd="0" presId="urn:microsoft.com/office/officeart/2008/layout/RadialCluster"/>
    <dgm:cxn modelId="{397EF14B-65A7-4714-853F-2A55E674B644}" type="presParOf" srcId="{056779F4-F6DC-45E6-A952-A7970BD0DA32}" destId="{6F830841-7414-442F-9B12-F20CF0A936B1}" srcOrd="4" destOrd="0" presId="urn:microsoft.com/office/officeart/2008/layout/RadialCluster"/>
    <dgm:cxn modelId="{B7C85FFA-7101-44C5-A252-0294366DA255}" type="presParOf" srcId="{AED63BFE-82FC-4D4F-9AA7-7E640B6667F8}" destId="{6352FD93-5304-4F24-A062-5212EBBA01DD}" srcOrd="2" destOrd="0" presId="urn:microsoft.com/office/officeart/2008/layout/RadialCluster"/>
    <dgm:cxn modelId="{9E18F621-EF09-42F8-BAF5-3A5F7A93006A}" type="presParOf" srcId="{AED63BFE-82FC-4D4F-9AA7-7E640B6667F8}" destId="{E2108076-1F85-4F9A-A57A-5A4BED7F344F}" srcOrd="3" destOrd="0" presId="urn:microsoft.com/office/officeart/2008/layout/RadialCluster"/>
    <dgm:cxn modelId="{19D0D3A5-3AE6-41E8-9EE6-A14FBA9D7A94}" type="presParOf" srcId="{E2108076-1F85-4F9A-A57A-5A4BED7F344F}" destId="{A58BAF6F-CC8B-4262-86D8-E5478A6A7FCD}" srcOrd="0" destOrd="0" presId="urn:microsoft.com/office/officeart/2008/layout/RadialCluster"/>
    <dgm:cxn modelId="{D90A0193-B7C9-42CF-A907-587C435BFD42}" type="presParOf" srcId="{E2108076-1F85-4F9A-A57A-5A4BED7F344F}" destId="{A4ACC3FD-25AF-4AC1-9894-5633FEE36C19}" srcOrd="1" destOrd="0" presId="urn:microsoft.com/office/officeart/2008/layout/RadialCluster"/>
    <dgm:cxn modelId="{B9291716-B6CE-49E9-BF71-6C7C5BD01EC9}" type="presParOf" srcId="{E2108076-1F85-4F9A-A57A-5A4BED7F344F}" destId="{56B9FD2B-4526-40A7-BD97-0F3F1C09DFD7}" srcOrd="2" destOrd="0" presId="urn:microsoft.com/office/officeart/2008/layout/RadialCluster"/>
    <dgm:cxn modelId="{B814DC0F-4A44-4937-B6A5-E052BFFEC4CF}" type="presParOf" srcId="{E2108076-1F85-4F9A-A57A-5A4BED7F344F}" destId="{13466637-DB8E-4948-B221-17B2E67BD8A0}" srcOrd="3" destOrd="0" presId="urn:microsoft.com/office/officeart/2008/layout/RadialCluster"/>
    <dgm:cxn modelId="{1D427DB7-1C6B-41F0-984D-599B6F727FD5}" type="presParOf" srcId="{E2108076-1F85-4F9A-A57A-5A4BED7F344F}" destId="{460D8089-7EB4-446A-A4E1-FDF5C7F633CB}" srcOrd="4" destOrd="0" presId="urn:microsoft.com/office/officeart/2008/layout/RadialCluster"/>
    <dgm:cxn modelId="{00B43EFD-CA66-46F7-933B-C89C8072EC4A}" type="presParOf" srcId="{AED63BFE-82FC-4D4F-9AA7-7E640B6667F8}" destId="{B60317B3-40E4-4814-846E-DDB18576C743}" srcOrd="4" destOrd="0" presId="urn:microsoft.com/office/officeart/2008/layout/RadialCluster"/>
    <dgm:cxn modelId="{A8C79E55-7E0D-46DE-8EBE-E6931DFEDB9F}" type="presParOf" srcId="{AED63BFE-82FC-4D4F-9AA7-7E640B6667F8}" destId="{FD872520-E069-4E0E-82CE-C973CAA4ED7D}" srcOrd="5" destOrd="0" presId="urn:microsoft.com/office/officeart/2008/layout/RadialCluster"/>
    <dgm:cxn modelId="{2FC74C3F-C422-44EA-8786-0D5523542923}" type="presParOf" srcId="{FD872520-E069-4E0E-82CE-C973CAA4ED7D}" destId="{30B27633-9840-4229-BE15-128D45056F08}" srcOrd="0" destOrd="0" presId="urn:microsoft.com/office/officeart/2008/layout/RadialCluster"/>
    <dgm:cxn modelId="{4ACDC519-5552-4E44-989E-E5E6D60421A5}" type="presParOf" srcId="{FD872520-E069-4E0E-82CE-C973CAA4ED7D}" destId="{0BB9DFC0-0178-49D2-8DD6-7B55E0BC9AFB}" srcOrd="1" destOrd="0" presId="urn:microsoft.com/office/officeart/2008/layout/RadialCluster"/>
    <dgm:cxn modelId="{83C37724-4F8D-4E78-BF19-2A040F7CAC4E}" type="presParOf" srcId="{FD872520-E069-4E0E-82CE-C973CAA4ED7D}" destId="{F8503BA6-199C-49B3-AD59-C50121FEA39A}" srcOrd="2" destOrd="0" presId="urn:microsoft.com/office/officeart/2008/layout/RadialCluster"/>
    <dgm:cxn modelId="{EE7F77F6-71DD-4785-8997-E7BACEAD0B55}" type="presParOf" srcId="{FD872520-E069-4E0E-82CE-C973CAA4ED7D}" destId="{B3C6748F-5FD5-42B9-BDA1-C07460AA96F7}" srcOrd="3" destOrd="0" presId="urn:microsoft.com/office/officeart/2008/layout/RadialCluster"/>
    <dgm:cxn modelId="{1EF2DC9C-683E-4E66-BF14-B460D090828A}" type="presParOf" srcId="{FD872520-E069-4E0E-82CE-C973CAA4ED7D}" destId="{1E56C89A-20BC-4018-B9E4-F45116E6D016}" srcOrd="4" destOrd="0" presId="urn:microsoft.com/office/officeart/2008/layout/RadialCluster"/>
    <dgm:cxn modelId="{F0950B91-657D-42BC-BD29-114D5839F0C9}" type="presParOf" srcId="{AED63BFE-82FC-4D4F-9AA7-7E640B6667F8}" destId="{55C984FD-BEA6-448B-A97E-A26AB9B691CE}"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E9BC166-9E03-4772-9BD6-617F106AE30F}"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fr-FR"/>
        </a:p>
      </dgm:t>
    </dgm:pt>
    <dgm:pt modelId="{78326EA6-E75D-44D0-BCCC-AC45543BF9DE}">
      <dgm:prSet phldrT="[Texte]"/>
      <dgm:spPr/>
      <dgm:t>
        <a:bodyPr/>
        <a:lstStyle/>
        <a:p>
          <a:r>
            <a:rPr lang="en-US" b="1" dirty="0">
              <a:latin typeface="Segoe UI Light" panose="020B0502040204020203" pitchFamily="34" charset="0"/>
              <a:cs typeface="Segoe UI Light" panose="020B0502040204020203" pitchFamily="34" charset="0"/>
            </a:rPr>
            <a:t>Sous </a:t>
          </a:r>
          <a:r>
            <a:rPr lang="en-US" b="1" dirty="0" err="1">
              <a:latin typeface="Segoe UI Light" panose="020B0502040204020203" pitchFamily="34" charset="0"/>
              <a:cs typeface="Segoe UI Light" panose="020B0502040204020203" pitchFamily="34" charset="0"/>
            </a:rPr>
            <a:t>domaines</a:t>
          </a:r>
          <a:r>
            <a:rPr lang="en-US" b="1" dirty="0">
              <a:latin typeface="Segoe UI Light" panose="020B0502040204020203" pitchFamily="34" charset="0"/>
              <a:cs typeface="Segoe UI Light" panose="020B0502040204020203" pitchFamily="34" charset="0"/>
            </a:rPr>
            <a:t> </a:t>
          </a:r>
          <a:r>
            <a:rPr lang="en-US" b="1" dirty="0" err="1">
              <a:latin typeface="Segoe UI Light" panose="020B0502040204020203" pitchFamily="34" charset="0"/>
              <a:cs typeface="Segoe UI Light" panose="020B0502040204020203" pitchFamily="34" charset="0"/>
            </a:rPr>
            <a:t>sp</a:t>
          </a:r>
          <a:r>
            <a:rPr lang="fr-FR" b="1" dirty="0" err="1">
              <a:latin typeface="Segoe UI Light" panose="020B0502040204020203" pitchFamily="34" charset="0"/>
              <a:cs typeface="Segoe UI Light" panose="020B0502040204020203" pitchFamily="34" charset="0"/>
            </a:rPr>
            <a:t>éC</a:t>
          </a:r>
          <a:r>
            <a:rPr lang="en-US" b="1" dirty="0" err="1">
              <a:latin typeface="Segoe UI Light" panose="020B0502040204020203" pitchFamily="34" charset="0"/>
              <a:cs typeface="Segoe UI Light" panose="020B0502040204020203" pitchFamily="34" charset="0"/>
            </a:rPr>
            <a:t>ifique</a:t>
          </a:r>
          <a:endParaRPr lang="fr-FR" b="1" dirty="0">
            <a:latin typeface="Segoe UI Light" panose="020B0502040204020203" pitchFamily="34" charset="0"/>
            <a:cs typeface="Segoe UI Light" panose="020B0502040204020203" pitchFamily="34" charset="0"/>
          </a:endParaRPr>
        </a:p>
      </dgm:t>
    </dgm:pt>
    <dgm:pt modelId="{B5DE7DD6-93B3-4C07-9274-298C76087AD8}" type="parTrans" cxnId="{78A716D2-F21D-4F98-B1AA-84CBC546453D}">
      <dgm:prSet/>
      <dgm:spPr/>
      <dgm:t>
        <a:bodyPr/>
        <a:lstStyle/>
        <a:p>
          <a:endParaRPr lang="fr-FR"/>
        </a:p>
      </dgm:t>
    </dgm:pt>
    <dgm:pt modelId="{B8E1BA36-757B-4A5C-A832-EF8E1A042E67}" type="sibTrans" cxnId="{78A716D2-F21D-4F98-B1AA-84CBC546453D}">
      <dgm:prSet/>
      <dgm:spPr/>
      <dgm:t>
        <a:bodyPr/>
        <a:lstStyle/>
        <a:p>
          <a:endParaRPr lang="fr-FR"/>
        </a:p>
      </dgm:t>
    </dgm:pt>
    <dgm:pt modelId="{B9A930A0-8B87-479E-9965-AC5DEB10A972}">
      <dgm:prSet phldrT="[Texte]"/>
      <dgm:spPr/>
      <dgm:t>
        <a:bodyPr/>
        <a:lstStyle/>
        <a:p>
          <a:r>
            <a:rPr lang="fr-FR" b="1" dirty="0"/>
            <a:t>Comptabilité générale</a:t>
          </a:r>
          <a:endParaRPr lang="fr-FR" dirty="0">
            <a:latin typeface="Segoe UI Light" panose="020B0502040204020203" pitchFamily="34" charset="0"/>
            <a:cs typeface="Segoe UI Light" panose="020B0502040204020203" pitchFamily="34" charset="0"/>
          </a:endParaRPr>
        </a:p>
      </dgm:t>
    </dgm:pt>
    <dgm:pt modelId="{AB218988-2AB7-45F2-AE04-1852504243E6}" type="parTrans" cxnId="{B7EF90D4-86FC-4CB4-9590-93A01A3308B2}">
      <dgm:prSet/>
      <dgm:spPr/>
      <dgm:t>
        <a:bodyPr/>
        <a:lstStyle/>
        <a:p>
          <a:endParaRPr lang="fr-FR"/>
        </a:p>
      </dgm:t>
    </dgm:pt>
    <dgm:pt modelId="{07EE2759-C86A-42A1-8C0F-3087CBE0E4BC}" type="sibTrans" cxnId="{B7EF90D4-86FC-4CB4-9590-93A01A3308B2}">
      <dgm:prSet/>
      <dgm:spPr/>
      <dgm:t>
        <a:bodyPr/>
        <a:lstStyle/>
        <a:p>
          <a:endParaRPr lang="fr-FR"/>
        </a:p>
      </dgm:t>
    </dgm:pt>
    <dgm:pt modelId="{B750C5FA-BD40-4B42-B765-FB0338D5ABAE}">
      <dgm:prSet phldrT="[Texte]"/>
      <dgm:spPr/>
      <dgm:t>
        <a:bodyPr/>
        <a:lstStyle/>
        <a:p>
          <a:r>
            <a:rPr lang="fr-FR" b="1" dirty="0"/>
            <a:t>Comptabilité budgétaire</a:t>
          </a:r>
          <a:endParaRPr lang="fr-FR" dirty="0">
            <a:latin typeface="Segoe UI Light" panose="020B0502040204020203" pitchFamily="34" charset="0"/>
            <a:cs typeface="Segoe UI Light" panose="020B0502040204020203" pitchFamily="34" charset="0"/>
          </a:endParaRPr>
        </a:p>
      </dgm:t>
    </dgm:pt>
    <dgm:pt modelId="{8B08721E-DD56-4EFF-8744-9C693CAEA1B2}" type="parTrans" cxnId="{B7E4C0BC-4130-43A0-B69B-BD8C0B0CE615}">
      <dgm:prSet/>
      <dgm:spPr/>
      <dgm:t>
        <a:bodyPr/>
        <a:lstStyle/>
        <a:p>
          <a:endParaRPr lang="fr-FR"/>
        </a:p>
      </dgm:t>
    </dgm:pt>
    <dgm:pt modelId="{79F529C8-DE16-4B1F-8334-B8ABA1138774}" type="sibTrans" cxnId="{B7E4C0BC-4130-43A0-B69B-BD8C0B0CE615}">
      <dgm:prSet/>
      <dgm:spPr/>
      <dgm:t>
        <a:bodyPr/>
        <a:lstStyle/>
        <a:p>
          <a:endParaRPr lang="fr-FR"/>
        </a:p>
      </dgm:t>
    </dgm:pt>
    <dgm:pt modelId="{8CFA42FF-C73D-4F2B-8A90-1E785F79FAA8}" type="pres">
      <dgm:prSet presAssocID="{EE9BC166-9E03-4772-9BD6-617F106AE30F}" presName="Name0" presStyleCnt="0">
        <dgm:presLayoutVars>
          <dgm:chPref val="1"/>
          <dgm:dir/>
          <dgm:animOne val="branch"/>
          <dgm:animLvl val="lvl"/>
          <dgm:resizeHandles val="exact"/>
        </dgm:presLayoutVars>
      </dgm:prSet>
      <dgm:spPr/>
    </dgm:pt>
    <dgm:pt modelId="{51156D5D-FAE7-455D-B66A-B961EB015B63}" type="pres">
      <dgm:prSet presAssocID="{78326EA6-E75D-44D0-BCCC-AC45543BF9DE}" presName="root1" presStyleCnt="0"/>
      <dgm:spPr/>
    </dgm:pt>
    <dgm:pt modelId="{CADF9976-7B56-472E-9A1C-08E73D04FA5F}" type="pres">
      <dgm:prSet presAssocID="{78326EA6-E75D-44D0-BCCC-AC45543BF9DE}" presName="LevelOneTextNode" presStyleLbl="node0" presStyleIdx="0" presStyleCnt="1">
        <dgm:presLayoutVars>
          <dgm:chPref val="3"/>
        </dgm:presLayoutVars>
      </dgm:prSet>
      <dgm:spPr/>
    </dgm:pt>
    <dgm:pt modelId="{F52A48DB-5EF3-44EF-BA21-6D1A4461B0B3}" type="pres">
      <dgm:prSet presAssocID="{78326EA6-E75D-44D0-BCCC-AC45543BF9DE}" presName="level2hierChild" presStyleCnt="0"/>
      <dgm:spPr/>
    </dgm:pt>
    <dgm:pt modelId="{92592BEC-C1EC-47A4-9282-12679A0E7B7A}" type="pres">
      <dgm:prSet presAssocID="{AB218988-2AB7-45F2-AE04-1852504243E6}" presName="conn2-1" presStyleLbl="parChTrans1D2" presStyleIdx="0" presStyleCnt="2"/>
      <dgm:spPr/>
    </dgm:pt>
    <dgm:pt modelId="{692655DD-06EF-4CC3-B4DC-80E4DA42824C}" type="pres">
      <dgm:prSet presAssocID="{AB218988-2AB7-45F2-AE04-1852504243E6}" presName="connTx" presStyleLbl="parChTrans1D2" presStyleIdx="0" presStyleCnt="2"/>
      <dgm:spPr/>
    </dgm:pt>
    <dgm:pt modelId="{A7E9CB4C-3ECB-4B5A-8B19-F975F1B1E35D}" type="pres">
      <dgm:prSet presAssocID="{B9A930A0-8B87-479E-9965-AC5DEB10A972}" presName="root2" presStyleCnt="0"/>
      <dgm:spPr/>
    </dgm:pt>
    <dgm:pt modelId="{02AC45FD-FC9B-47E3-82D8-BD91A2DE320C}" type="pres">
      <dgm:prSet presAssocID="{B9A930A0-8B87-479E-9965-AC5DEB10A972}" presName="LevelTwoTextNode" presStyleLbl="node2" presStyleIdx="0" presStyleCnt="2">
        <dgm:presLayoutVars>
          <dgm:chPref val="3"/>
        </dgm:presLayoutVars>
      </dgm:prSet>
      <dgm:spPr/>
    </dgm:pt>
    <dgm:pt modelId="{DAF18B6A-B163-497B-9D61-C472DB314880}" type="pres">
      <dgm:prSet presAssocID="{B9A930A0-8B87-479E-9965-AC5DEB10A972}" presName="level3hierChild" presStyleCnt="0"/>
      <dgm:spPr/>
    </dgm:pt>
    <dgm:pt modelId="{A1CF34F2-0F4D-489C-A681-69FCF1D4A402}" type="pres">
      <dgm:prSet presAssocID="{8B08721E-DD56-4EFF-8744-9C693CAEA1B2}" presName="conn2-1" presStyleLbl="parChTrans1D2" presStyleIdx="1" presStyleCnt="2"/>
      <dgm:spPr/>
    </dgm:pt>
    <dgm:pt modelId="{64F09706-899B-4DA2-BB41-E7A69F0621A1}" type="pres">
      <dgm:prSet presAssocID="{8B08721E-DD56-4EFF-8744-9C693CAEA1B2}" presName="connTx" presStyleLbl="parChTrans1D2" presStyleIdx="1" presStyleCnt="2"/>
      <dgm:spPr/>
    </dgm:pt>
    <dgm:pt modelId="{7903B7D7-DCB8-4AFD-AC47-1FDAAEE8E278}" type="pres">
      <dgm:prSet presAssocID="{B750C5FA-BD40-4B42-B765-FB0338D5ABAE}" presName="root2" presStyleCnt="0"/>
      <dgm:spPr/>
    </dgm:pt>
    <dgm:pt modelId="{D3EBB508-DE4C-4C2B-845B-FFF47BB986CB}" type="pres">
      <dgm:prSet presAssocID="{B750C5FA-BD40-4B42-B765-FB0338D5ABAE}" presName="LevelTwoTextNode" presStyleLbl="node2" presStyleIdx="1" presStyleCnt="2">
        <dgm:presLayoutVars>
          <dgm:chPref val="3"/>
        </dgm:presLayoutVars>
      </dgm:prSet>
      <dgm:spPr/>
    </dgm:pt>
    <dgm:pt modelId="{1D58A5CC-8440-4378-9FBE-A6CCF9243D98}" type="pres">
      <dgm:prSet presAssocID="{B750C5FA-BD40-4B42-B765-FB0338D5ABAE}" presName="level3hierChild" presStyleCnt="0"/>
      <dgm:spPr/>
    </dgm:pt>
  </dgm:ptLst>
  <dgm:cxnLst>
    <dgm:cxn modelId="{A1B31500-1BF0-4846-8423-50135BCEE973}" type="presOf" srcId="{B750C5FA-BD40-4B42-B765-FB0338D5ABAE}" destId="{D3EBB508-DE4C-4C2B-845B-FFF47BB986CB}" srcOrd="0" destOrd="0" presId="urn:microsoft.com/office/officeart/2008/layout/HorizontalMultiLevelHierarchy"/>
    <dgm:cxn modelId="{E330BF16-E1A0-4855-91A3-8E67E5E72E03}" type="presOf" srcId="{78326EA6-E75D-44D0-BCCC-AC45543BF9DE}" destId="{CADF9976-7B56-472E-9A1C-08E73D04FA5F}" srcOrd="0" destOrd="0" presId="urn:microsoft.com/office/officeart/2008/layout/HorizontalMultiLevelHierarchy"/>
    <dgm:cxn modelId="{2246E33C-59FA-495C-B5B2-548AEFEF3D7A}" type="presOf" srcId="{AB218988-2AB7-45F2-AE04-1852504243E6}" destId="{692655DD-06EF-4CC3-B4DC-80E4DA42824C}" srcOrd="1" destOrd="0" presId="urn:microsoft.com/office/officeart/2008/layout/HorizontalMultiLevelHierarchy"/>
    <dgm:cxn modelId="{32DA8683-83FF-4754-B290-FCE057AC23D9}" type="presOf" srcId="{8B08721E-DD56-4EFF-8744-9C693CAEA1B2}" destId="{A1CF34F2-0F4D-489C-A681-69FCF1D4A402}" srcOrd="0" destOrd="0" presId="urn:microsoft.com/office/officeart/2008/layout/HorizontalMultiLevelHierarchy"/>
    <dgm:cxn modelId="{31AE9E92-7026-466E-9B80-7089FF5C8A6F}" type="presOf" srcId="{AB218988-2AB7-45F2-AE04-1852504243E6}" destId="{92592BEC-C1EC-47A4-9282-12679A0E7B7A}" srcOrd="0" destOrd="0" presId="urn:microsoft.com/office/officeart/2008/layout/HorizontalMultiLevelHierarchy"/>
    <dgm:cxn modelId="{EC3DB995-F079-4424-9CC1-77CEF258D2A1}" type="presOf" srcId="{8B08721E-DD56-4EFF-8744-9C693CAEA1B2}" destId="{64F09706-899B-4DA2-BB41-E7A69F0621A1}" srcOrd="1" destOrd="0" presId="urn:microsoft.com/office/officeart/2008/layout/HorizontalMultiLevelHierarchy"/>
    <dgm:cxn modelId="{DF4BD9BA-BDAC-4D8D-9E67-96AF8F44B636}" type="presOf" srcId="{EE9BC166-9E03-4772-9BD6-617F106AE30F}" destId="{8CFA42FF-C73D-4F2B-8A90-1E785F79FAA8}" srcOrd="0" destOrd="0" presId="urn:microsoft.com/office/officeart/2008/layout/HorizontalMultiLevelHierarchy"/>
    <dgm:cxn modelId="{B7E4C0BC-4130-43A0-B69B-BD8C0B0CE615}" srcId="{78326EA6-E75D-44D0-BCCC-AC45543BF9DE}" destId="{B750C5FA-BD40-4B42-B765-FB0338D5ABAE}" srcOrd="1" destOrd="0" parTransId="{8B08721E-DD56-4EFF-8744-9C693CAEA1B2}" sibTransId="{79F529C8-DE16-4B1F-8334-B8ABA1138774}"/>
    <dgm:cxn modelId="{78A716D2-F21D-4F98-B1AA-84CBC546453D}" srcId="{EE9BC166-9E03-4772-9BD6-617F106AE30F}" destId="{78326EA6-E75D-44D0-BCCC-AC45543BF9DE}" srcOrd="0" destOrd="0" parTransId="{B5DE7DD6-93B3-4C07-9274-298C76087AD8}" sibTransId="{B8E1BA36-757B-4A5C-A832-EF8E1A042E67}"/>
    <dgm:cxn modelId="{B6B9E5D2-B7FB-4603-A04D-30CAEAADDA59}" type="presOf" srcId="{B9A930A0-8B87-479E-9965-AC5DEB10A972}" destId="{02AC45FD-FC9B-47E3-82D8-BD91A2DE320C}" srcOrd="0" destOrd="0" presId="urn:microsoft.com/office/officeart/2008/layout/HorizontalMultiLevelHierarchy"/>
    <dgm:cxn modelId="{B7EF90D4-86FC-4CB4-9590-93A01A3308B2}" srcId="{78326EA6-E75D-44D0-BCCC-AC45543BF9DE}" destId="{B9A930A0-8B87-479E-9965-AC5DEB10A972}" srcOrd="0" destOrd="0" parTransId="{AB218988-2AB7-45F2-AE04-1852504243E6}" sibTransId="{07EE2759-C86A-42A1-8C0F-3087CBE0E4BC}"/>
    <dgm:cxn modelId="{8F92DE27-CCE5-4861-8D5D-6C6B64E0BA1D}" type="presParOf" srcId="{8CFA42FF-C73D-4F2B-8A90-1E785F79FAA8}" destId="{51156D5D-FAE7-455D-B66A-B961EB015B63}" srcOrd="0" destOrd="0" presId="urn:microsoft.com/office/officeart/2008/layout/HorizontalMultiLevelHierarchy"/>
    <dgm:cxn modelId="{37A0175E-19F9-46C6-B2B9-2444E561CAEB}" type="presParOf" srcId="{51156D5D-FAE7-455D-B66A-B961EB015B63}" destId="{CADF9976-7B56-472E-9A1C-08E73D04FA5F}" srcOrd="0" destOrd="0" presId="urn:microsoft.com/office/officeart/2008/layout/HorizontalMultiLevelHierarchy"/>
    <dgm:cxn modelId="{F5DBAE8C-0334-4B26-85FA-2CD2D44F99F9}" type="presParOf" srcId="{51156D5D-FAE7-455D-B66A-B961EB015B63}" destId="{F52A48DB-5EF3-44EF-BA21-6D1A4461B0B3}" srcOrd="1" destOrd="0" presId="urn:microsoft.com/office/officeart/2008/layout/HorizontalMultiLevelHierarchy"/>
    <dgm:cxn modelId="{2056CC74-7BEB-4155-9717-44F7C95DAA6B}" type="presParOf" srcId="{F52A48DB-5EF3-44EF-BA21-6D1A4461B0B3}" destId="{92592BEC-C1EC-47A4-9282-12679A0E7B7A}" srcOrd="0" destOrd="0" presId="urn:microsoft.com/office/officeart/2008/layout/HorizontalMultiLevelHierarchy"/>
    <dgm:cxn modelId="{BDD66ED0-DB95-4A4B-BCA2-0C64738188D1}" type="presParOf" srcId="{92592BEC-C1EC-47A4-9282-12679A0E7B7A}" destId="{692655DD-06EF-4CC3-B4DC-80E4DA42824C}" srcOrd="0" destOrd="0" presId="urn:microsoft.com/office/officeart/2008/layout/HorizontalMultiLevelHierarchy"/>
    <dgm:cxn modelId="{E6F1CB4B-CDBB-4EEA-9E5F-7F9326902B77}" type="presParOf" srcId="{F52A48DB-5EF3-44EF-BA21-6D1A4461B0B3}" destId="{A7E9CB4C-3ECB-4B5A-8B19-F975F1B1E35D}" srcOrd="1" destOrd="0" presId="urn:microsoft.com/office/officeart/2008/layout/HorizontalMultiLevelHierarchy"/>
    <dgm:cxn modelId="{90246E2E-2880-4747-9587-0D35C57C5B75}" type="presParOf" srcId="{A7E9CB4C-3ECB-4B5A-8B19-F975F1B1E35D}" destId="{02AC45FD-FC9B-47E3-82D8-BD91A2DE320C}" srcOrd="0" destOrd="0" presId="urn:microsoft.com/office/officeart/2008/layout/HorizontalMultiLevelHierarchy"/>
    <dgm:cxn modelId="{452584BA-5720-4E75-9ACF-F1B0A0569062}" type="presParOf" srcId="{A7E9CB4C-3ECB-4B5A-8B19-F975F1B1E35D}" destId="{DAF18B6A-B163-497B-9D61-C472DB314880}" srcOrd="1" destOrd="0" presId="urn:microsoft.com/office/officeart/2008/layout/HorizontalMultiLevelHierarchy"/>
    <dgm:cxn modelId="{5477469B-94F7-4703-881D-EC9967E9AD24}" type="presParOf" srcId="{F52A48DB-5EF3-44EF-BA21-6D1A4461B0B3}" destId="{A1CF34F2-0F4D-489C-A681-69FCF1D4A402}" srcOrd="2" destOrd="0" presId="urn:microsoft.com/office/officeart/2008/layout/HorizontalMultiLevelHierarchy"/>
    <dgm:cxn modelId="{26449C8D-2A6F-4900-B9E0-AC1E4DB16F9A}" type="presParOf" srcId="{A1CF34F2-0F4D-489C-A681-69FCF1D4A402}" destId="{64F09706-899B-4DA2-BB41-E7A69F0621A1}" srcOrd="0" destOrd="0" presId="urn:microsoft.com/office/officeart/2008/layout/HorizontalMultiLevelHierarchy"/>
    <dgm:cxn modelId="{74D794A9-1B5A-4B5F-9E02-74F0A19AFDCC}" type="presParOf" srcId="{F52A48DB-5EF3-44EF-BA21-6D1A4461B0B3}" destId="{7903B7D7-DCB8-4AFD-AC47-1FDAAEE8E278}" srcOrd="3" destOrd="0" presId="urn:microsoft.com/office/officeart/2008/layout/HorizontalMultiLevelHierarchy"/>
    <dgm:cxn modelId="{C225A2E8-AA63-45B2-9945-A20EEE36BB2A}" type="presParOf" srcId="{7903B7D7-DCB8-4AFD-AC47-1FDAAEE8E278}" destId="{D3EBB508-DE4C-4C2B-845B-FFF47BB986CB}" srcOrd="0" destOrd="0" presId="urn:microsoft.com/office/officeart/2008/layout/HorizontalMultiLevelHierarchy"/>
    <dgm:cxn modelId="{45593EF9-A49D-4927-9C4E-F4C6C1D9105E}" type="presParOf" srcId="{7903B7D7-DCB8-4AFD-AC47-1FDAAEE8E278}" destId="{1D58A5CC-8440-4378-9FBE-A6CCF9243D98}"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4EEF8F2-E8DF-4921-B763-A85EEB58769A}"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fr-FR"/>
        </a:p>
      </dgm:t>
    </dgm:pt>
    <dgm:pt modelId="{87706206-4D74-460C-A3D3-CC4C3C019975}">
      <dgm:prSet phldrT="[Texte]"/>
      <dgm:spPr/>
      <dgm:t>
        <a:bodyPr/>
        <a:lstStyle/>
        <a:p>
          <a:r>
            <a:rPr lang="fr-FR" dirty="0"/>
            <a:t>Processus transversaux </a:t>
          </a:r>
          <a:endParaRPr lang="fr-FR" b="1" dirty="0">
            <a:latin typeface="Segoe UI Light" panose="020B0502040204020203" pitchFamily="34" charset="0"/>
            <a:cs typeface="Segoe UI Light" panose="020B0502040204020203" pitchFamily="34" charset="0"/>
          </a:endParaRPr>
        </a:p>
      </dgm:t>
    </dgm:pt>
    <dgm:pt modelId="{15F8D821-A13D-4A58-B2B5-2A8249E10C51}" type="parTrans" cxnId="{7D9F7596-3969-47FF-AE06-703A46C9DA01}">
      <dgm:prSet/>
      <dgm:spPr/>
      <dgm:t>
        <a:bodyPr/>
        <a:lstStyle/>
        <a:p>
          <a:endParaRPr lang="fr-FR"/>
        </a:p>
      </dgm:t>
    </dgm:pt>
    <dgm:pt modelId="{12C5572A-5C6D-46CC-BBFA-1502CDE98101}" type="sibTrans" cxnId="{7D9F7596-3969-47FF-AE06-703A46C9DA01}">
      <dgm:prSet/>
      <dgm:spPr/>
      <dgm:t>
        <a:bodyPr/>
        <a:lstStyle/>
        <a:p>
          <a:endParaRPr lang="fr-FR"/>
        </a:p>
      </dgm:t>
    </dgm:pt>
    <dgm:pt modelId="{4ED04565-3AD7-4FE2-84F3-D8E3A7BB4697}">
      <dgm:prSet phldrT="[Texte]" custT="1"/>
      <dgm:spPr/>
      <dgm:t>
        <a:bodyPr/>
        <a:lstStyle/>
        <a:p>
          <a:pPr>
            <a:buFont typeface="Symbol" panose="05050102010706020507" pitchFamily="18" charset="2"/>
            <a:buChar char=""/>
          </a:pPr>
          <a:r>
            <a:rPr lang="fr-FR" sz="1050"/>
            <a:t>La gestion des tiers</a:t>
          </a:r>
          <a:endParaRPr lang="fr-FR" sz="1050" dirty="0">
            <a:latin typeface="Segoe UI Light" panose="020B0502040204020203" pitchFamily="34" charset="0"/>
            <a:cs typeface="Segoe UI Light" panose="020B0502040204020203" pitchFamily="34" charset="0"/>
          </a:endParaRPr>
        </a:p>
      </dgm:t>
    </dgm:pt>
    <dgm:pt modelId="{DBCE4E4E-0A44-4643-AF28-01847B80FA17}" type="parTrans" cxnId="{FC0DD5F3-2511-4E0F-8952-0988A35591D6}">
      <dgm:prSet/>
      <dgm:spPr/>
      <dgm:t>
        <a:bodyPr/>
        <a:lstStyle/>
        <a:p>
          <a:endParaRPr lang="fr-FR"/>
        </a:p>
      </dgm:t>
    </dgm:pt>
    <dgm:pt modelId="{20DB91CD-B392-420B-819F-10090E681DCB}" type="sibTrans" cxnId="{FC0DD5F3-2511-4E0F-8952-0988A35591D6}">
      <dgm:prSet/>
      <dgm:spPr/>
      <dgm:t>
        <a:bodyPr/>
        <a:lstStyle/>
        <a:p>
          <a:endParaRPr lang="fr-FR"/>
        </a:p>
      </dgm:t>
    </dgm:pt>
    <dgm:pt modelId="{05BD3D80-1A27-4A88-9199-B4EC6EC22813}">
      <dgm:prSet phldrT="[Texte]" custT="1"/>
      <dgm:spPr/>
      <dgm:t>
        <a:bodyPr/>
        <a:lstStyle/>
        <a:p>
          <a:pPr>
            <a:buFont typeface="Symbol" panose="05050102010706020507" pitchFamily="18" charset="2"/>
            <a:buChar char=""/>
          </a:pPr>
          <a:r>
            <a:rPr lang="fr-FR" sz="1600"/>
            <a:t>la gestion de l’inventaire physique</a:t>
          </a:r>
          <a:endParaRPr lang="fr-FR" sz="1600" dirty="0">
            <a:latin typeface="Segoe UI Light" panose="020B0502040204020203" pitchFamily="34" charset="0"/>
            <a:cs typeface="Segoe UI Light" panose="020B0502040204020203" pitchFamily="34" charset="0"/>
          </a:endParaRPr>
        </a:p>
      </dgm:t>
    </dgm:pt>
    <dgm:pt modelId="{9835F6E6-5CAF-43FF-8A68-E8DA604F1701}" type="parTrans" cxnId="{36FF5F7C-E805-40A9-8989-9A06CF1E8DFA}">
      <dgm:prSet/>
      <dgm:spPr/>
      <dgm:t>
        <a:bodyPr/>
        <a:lstStyle/>
        <a:p>
          <a:endParaRPr lang="fr-FR"/>
        </a:p>
      </dgm:t>
    </dgm:pt>
    <dgm:pt modelId="{00992843-3166-456D-B75C-5718C8065C4F}" type="sibTrans" cxnId="{36FF5F7C-E805-40A9-8989-9A06CF1E8DFA}">
      <dgm:prSet/>
      <dgm:spPr/>
      <dgm:t>
        <a:bodyPr/>
        <a:lstStyle/>
        <a:p>
          <a:endParaRPr lang="fr-FR"/>
        </a:p>
      </dgm:t>
    </dgm:pt>
    <dgm:pt modelId="{72D5B595-1428-43C7-A1F9-02864719088E}">
      <dgm:prSet phldrT="[Texte]"/>
      <dgm:spPr/>
      <dgm:t>
        <a:bodyPr/>
        <a:lstStyle/>
        <a:p>
          <a:pPr>
            <a:buFont typeface="Symbol" panose="05050102010706020507" pitchFamily="18" charset="2"/>
            <a:buChar char=""/>
          </a:pPr>
          <a:r>
            <a:rPr lang="fr-FR" dirty="0"/>
            <a:t>La gestion des contrats, conventions et projets</a:t>
          </a:r>
          <a:endParaRPr lang="fr-FR" dirty="0">
            <a:latin typeface="Segoe UI Light" panose="020B0502040204020203" pitchFamily="34" charset="0"/>
            <a:cs typeface="Segoe UI Light" panose="020B0502040204020203" pitchFamily="34" charset="0"/>
          </a:endParaRPr>
        </a:p>
      </dgm:t>
    </dgm:pt>
    <dgm:pt modelId="{1CF2F7FB-CC21-4159-AC95-7FF3D9B081BE}" type="parTrans" cxnId="{B89FCE60-B60F-4900-849B-9B77B44DE0B1}">
      <dgm:prSet/>
      <dgm:spPr/>
      <dgm:t>
        <a:bodyPr/>
        <a:lstStyle/>
        <a:p>
          <a:endParaRPr lang="fr-FR"/>
        </a:p>
      </dgm:t>
    </dgm:pt>
    <dgm:pt modelId="{8BC70680-D2E4-4C64-87E8-451BE9C78C08}" type="sibTrans" cxnId="{B89FCE60-B60F-4900-849B-9B77B44DE0B1}">
      <dgm:prSet/>
      <dgm:spPr/>
      <dgm:t>
        <a:bodyPr/>
        <a:lstStyle/>
        <a:p>
          <a:endParaRPr lang="fr-FR"/>
        </a:p>
      </dgm:t>
    </dgm:pt>
    <dgm:pt modelId="{2E00B276-F305-487E-B656-5D3AC479A231}">
      <dgm:prSet phldrT="[Texte]"/>
      <dgm:spPr/>
      <dgm:t>
        <a:bodyPr/>
        <a:lstStyle/>
        <a:p>
          <a:pPr>
            <a:buFont typeface="Symbol" panose="05050102010706020507" pitchFamily="18" charset="2"/>
            <a:buChar char=""/>
          </a:pPr>
          <a:r>
            <a:rPr lang="fr-FR"/>
            <a:t>La gestion immobilière</a:t>
          </a:r>
          <a:endParaRPr lang="fr-FR" dirty="0">
            <a:latin typeface="Segoe UI Light" panose="020B0502040204020203" pitchFamily="34" charset="0"/>
            <a:cs typeface="Segoe UI Light" panose="020B0502040204020203" pitchFamily="34" charset="0"/>
          </a:endParaRPr>
        </a:p>
      </dgm:t>
    </dgm:pt>
    <dgm:pt modelId="{4FF3F4A3-1C52-4CBE-8C26-9561B7C0E30E}" type="parTrans" cxnId="{1B278E36-6A3A-4AF3-94FF-990DA266DA07}">
      <dgm:prSet/>
      <dgm:spPr/>
      <dgm:t>
        <a:bodyPr/>
        <a:lstStyle/>
        <a:p>
          <a:endParaRPr lang="fr-FR"/>
        </a:p>
      </dgm:t>
    </dgm:pt>
    <dgm:pt modelId="{125C7FC1-89C8-4EE7-A736-85DADD092387}" type="sibTrans" cxnId="{1B278E36-6A3A-4AF3-94FF-990DA266DA07}">
      <dgm:prSet/>
      <dgm:spPr/>
      <dgm:t>
        <a:bodyPr/>
        <a:lstStyle/>
        <a:p>
          <a:endParaRPr lang="fr-FR"/>
        </a:p>
      </dgm:t>
    </dgm:pt>
    <dgm:pt modelId="{099B2DF8-C344-4AB6-ACF9-0DDF3D1A710D}" type="pres">
      <dgm:prSet presAssocID="{F4EEF8F2-E8DF-4921-B763-A85EEB58769A}" presName="Name0" presStyleCnt="0">
        <dgm:presLayoutVars>
          <dgm:chMax val="1"/>
          <dgm:dir/>
          <dgm:animLvl val="ctr"/>
          <dgm:resizeHandles val="exact"/>
        </dgm:presLayoutVars>
      </dgm:prSet>
      <dgm:spPr/>
    </dgm:pt>
    <dgm:pt modelId="{F3899FD6-A23B-4F02-A1C2-21F1D929FA4A}" type="pres">
      <dgm:prSet presAssocID="{87706206-4D74-460C-A3D3-CC4C3C019975}" presName="centerShape" presStyleLbl="node0" presStyleIdx="0" presStyleCnt="1" custScaleX="138943" custScaleY="127512"/>
      <dgm:spPr/>
    </dgm:pt>
    <dgm:pt modelId="{D5315828-BE3A-4A72-92D2-E31A95B959BC}" type="pres">
      <dgm:prSet presAssocID="{DBCE4E4E-0A44-4643-AF28-01847B80FA17}" presName="parTrans" presStyleLbl="sibTrans2D1" presStyleIdx="0" presStyleCnt="4"/>
      <dgm:spPr/>
    </dgm:pt>
    <dgm:pt modelId="{B26BEFFB-E803-4CA9-AC33-419D0907261B}" type="pres">
      <dgm:prSet presAssocID="{DBCE4E4E-0A44-4643-AF28-01847B80FA17}" presName="connectorText" presStyleLbl="sibTrans2D1" presStyleIdx="0" presStyleCnt="4"/>
      <dgm:spPr/>
    </dgm:pt>
    <dgm:pt modelId="{2F43C69D-E818-4739-8B7A-3CEF51F16F6D}" type="pres">
      <dgm:prSet presAssocID="{4ED04565-3AD7-4FE2-84F3-D8E3A7BB4697}" presName="node" presStyleLbl="node1" presStyleIdx="0" presStyleCnt="4">
        <dgm:presLayoutVars>
          <dgm:bulletEnabled val="1"/>
        </dgm:presLayoutVars>
      </dgm:prSet>
      <dgm:spPr/>
    </dgm:pt>
    <dgm:pt modelId="{C5F2AB39-822B-46E9-B652-53A07289472A}" type="pres">
      <dgm:prSet presAssocID="{9835F6E6-5CAF-43FF-8A68-E8DA604F1701}" presName="parTrans" presStyleLbl="sibTrans2D1" presStyleIdx="1" presStyleCnt="4"/>
      <dgm:spPr/>
    </dgm:pt>
    <dgm:pt modelId="{C7454016-E995-4261-A1DE-10A6A0A419A0}" type="pres">
      <dgm:prSet presAssocID="{9835F6E6-5CAF-43FF-8A68-E8DA604F1701}" presName="connectorText" presStyleLbl="sibTrans2D1" presStyleIdx="1" presStyleCnt="4"/>
      <dgm:spPr/>
    </dgm:pt>
    <dgm:pt modelId="{1A68F6AF-C1C0-435F-A1B8-B82EE566BB4A}" type="pres">
      <dgm:prSet presAssocID="{05BD3D80-1A27-4A88-9199-B4EC6EC22813}" presName="node" presStyleLbl="node1" presStyleIdx="1" presStyleCnt="4">
        <dgm:presLayoutVars>
          <dgm:bulletEnabled val="1"/>
        </dgm:presLayoutVars>
      </dgm:prSet>
      <dgm:spPr/>
    </dgm:pt>
    <dgm:pt modelId="{A9CA3ECA-A420-49E5-82A1-A6732CB3B8B6}" type="pres">
      <dgm:prSet presAssocID="{1CF2F7FB-CC21-4159-AC95-7FF3D9B081BE}" presName="parTrans" presStyleLbl="sibTrans2D1" presStyleIdx="2" presStyleCnt="4"/>
      <dgm:spPr/>
    </dgm:pt>
    <dgm:pt modelId="{EA0ACDB2-13C0-4E38-A431-153CB18223ED}" type="pres">
      <dgm:prSet presAssocID="{1CF2F7FB-CC21-4159-AC95-7FF3D9B081BE}" presName="connectorText" presStyleLbl="sibTrans2D1" presStyleIdx="2" presStyleCnt="4"/>
      <dgm:spPr/>
    </dgm:pt>
    <dgm:pt modelId="{65AC4549-1950-4381-8547-E4C21AA5E676}" type="pres">
      <dgm:prSet presAssocID="{72D5B595-1428-43C7-A1F9-02864719088E}" presName="node" presStyleLbl="node1" presStyleIdx="2" presStyleCnt="4">
        <dgm:presLayoutVars>
          <dgm:bulletEnabled val="1"/>
        </dgm:presLayoutVars>
      </dgm:prSet>
      <dgm:spPr/>
    </dgm:pt>
    <dgm:pt modelId="{3A5278C4-A0B4-41CF-9999-03C3FAD0874D}" type="pres">
      <dgm:prSet presAssocID="{4FF3F4A3-1C52-4CBE-8C26-9561B7C0E30E}" presName="parTrans" presStyleLbl="sibTrans2D1" presStyleIdx="3" presStyleCnt="4"/>
      <dgm:spPr/>
    </dgm:pt>
    <dgm:pt modelId="{B492AA04-43BC-4D95-9BA5-BA201C18960C}" type="pres">
      <dgm:prSet presAssocID="{4FF3F4A3-1C52-4CBE-8C26-9561B7C0E30E}" presName="connectorText" presStyleLbl="sibTrans2D1" presStyleIdx="3" presStyleCnt="4"/>
      <dgm:spPr/>
    </dgm:pt>
    <dgm:pt modelId="{D15388BA-D1D7-40F1-BF5C-D281E9220A11}" type="pres">
      <dgm:prSet presAssocID="{2E00B276-F305-487E-B656-5D3AC479A231}" presName="node" presStyleLbl="node1" presStyleIdx="3" presStyleCnt="4">
        <dgm:presLayoutVars>
          <dgm:bulletEnabled val="1"/>
        </dgm:presLayoutVars>
      </dgm:prSet>
      <dgm:spPr/>
    </dgm:pt>
  </dgm:ptLst>
  <dgm:cxnLst>
    <dgm:cxn modelId="{6006C50C-A0B6-4981-89E8-3659413752E4}" type="presOf" srcId="{4FF3F4A3-1C52-4CBE-8C26-9561B7C0E30E}" destId="{3A5278C4-A0B4-41CF-9999-03C3FAD0874D}" srcOrd="0" destOrd="0" presId="urn:microsoft.com/office/officeart/2005/8/layout/radial5"/>
    <dgm:cxn modelId="{0C97CF18-757F-4303-B784-C8B90B716D81}" type="presOf" srcId="{4ED04565-3AD7-4FE2-84F3-D8E3A7BB4697}" destId="{2F43C69D-E818-4739-8B7A-3CEF51F16F6D}" srcOrd="0" destOrd="0" presId="urn:microsoft.com/office/officeart/2005/8/layout/radial5"/>
    <dgm:cxn modelId="{B594D519-FC46-4634-A4B8-A2025366A66C}" type="presOf" srcId="{87706206-4D74-460C-A3D3-CC4C3C019975}" destId="{F3899FD6-A23B-4F02-A1C2-21F1D929FA4A}" srcOrd="0" destOrd="0" presId="urn:microsoft.com/office/officeart/2005/8/layout/radial5"/>
    <dgm:cxn modelId="{1B278E36-6A3A-4AF3-94FF-990DA266DA07}" srcId="{87706206-4D74-460C-A3D3-CC4C3C019975}" destId="{2E00B276-F305-487E-B656-5D3AC479A231}" srcOrd="3" destOrd="0" parTransId="{4FF3F4A3-1C52-4CBE-8C26-9561B7C0E30E}" sibTransId="{125C7FC1-89C8-4EE7-A736-85DADD092387}"/>
    <dgm:cxn modelId="{EB01C45D-E2CB-4197-A0A0-BD678420BB78}" type="presOf" srcId="{DBCE4E4E-0A44-4643-AF28-01847B80FA17}" destId="{D5315828-BE3A-4A72-92D2-E31A95B959BC}" srcOrd="0" destOrd="0" presId="urn:microsoft.com/office/officeart/2005/8/layout/radial5"/>
    <dgm:cxn modelId="{610E5E5E-B4C3-4F05-BC11-5E44F8380FDA}" type="presOf" srcId="{05BD3D80-1A27-4A88-9199-B4EC6EC22813}" destId="{1A68F6AF-C1C0-435F-A1B8-B82EE566BB4A}" srcOrd="0" destOrd="0" presId="urn:microsoft.com/office/officeart/2005/8/layout/radial5"/>
    <dgm:cxn modelId="{B89FCE60-B60F-4900-849B-9B77B44DE0B1}" srcId="{87706206-4D74-460C-A3D3-CC4C3C019975}" destId="{72D5B595-1428-43C7-A1F9-02864719088E}" srcOrd="2" destOrd="0" parTransId="{1CF2F7FB-CC21-4159-AC95-7FF3D9B081BE}" sibTransId="{8BC70680-D2E4-4C64-87E8-451BE9C78C08}"/>
    <dgm:cxn modelId="{EBB8A953-CFBE-4FB1-97B7-1D211B2D75BC}" type="presOf" srcId="{9835F6E6-5CAF-43FF-8A68-E8DA604F1701}" destId="{C7454016-E995-4261-A1DE-10A6A0A419A0}" srcOrd="1" destOrd="0" presId="urn:microsoft.com/office/officeart/2005/8/layout/radial5"/>
    <dgm:cxn modelId="{7D2D5155-1CD3-48D8-80D9-C10D4F1AC813}" type="presOf" srcId="{DBCE4E4E-0A44-4643-AF28-01847B80FA17}" destId="{B26BEFFB-E803-4CA9-AC33-419D0907261B}" srcOrd="1" destOrd="0" presId="urn:microsoft.com/office/officeart/2005/8/layout/radial5"/>
    <dgm:cxn modelId="{BC934F56-3774-4CD2-B9E6-0FE211B7C786}" type="presOf" srcId="{72D5B595-1428-43C7-A1F9-02864719088E}" destId="{65AC4549-1950-4381-8547-E4C21AA5E676}" srcOrd="0" destOrd="0" presId="urn:microsoft.com/office/officeart/2005/8/layout/radial5"/>
    <dgm:cxn modelId="{36FF5F7C-E805-40A9-8989-9A06CF1E8DFA}" srcId="{87706206-4D74-460C-A3D3-CC4C3C019975}" destId="{05BD3D80-1A27-4A88-9199-B4EC6EC22813}" srcOrd="1" destOrd="0" parTransId="{9835F6E6-5CAF-43FF-8A68-E8DA604F1701}" sibTransId="{00992843-3166-456D-B75C-5718C8065C4F}"/>
    <dgm:cxn modelId="{7D9F7596-3969-47FF-AE06-703A46C9DA01}" srcId="{F4EEF8F2-E8DF-4921-B763-A85EEB58769A}" destId="{87706206-4D74-460C-A3D3-CC4C3C019975}" srcOrd="0" destOrd="0" parTransId="{15F8D821-A13D-4A58-B2B5-2A8249E10C51}" sibTransId="{12C5572A-5C6D-46CC-BBFA-1502CDE98101}"/>
    <dgm:cxn modelId="{373673A1-2EEB-457B-9F01-7319218139CA}" type="presOf" srcId="{9835F6E6-5CAF-43FF-8A68-E8DA604F1701}" destId="{C5F2AB39-822B-46E9-B652-53A07289472A}" srcOrd="0" destOrd="0" presId="urn:microsoft.com/office/officeart/2005/8/layout/radial5"/>
    <dgm:cxn modelId="{DD5640D7-9196-4217-95D6-3D85D95FF02E}" type="presOf" srcId="{2E00B276-F305-487E-B656-5D3AC479A231}" destId="{D15388BA-D1D7-40F1-BF5C-D281E9220A11}" srcOrd="0" destOrd="0" presId="urn:microsoft.com/office/officeart/2005/8/layout/radial5"/>
    <dgm:cxn modelId="{0EC176DD-D8CB-4DE8-B118-A680E91EEAF1}" type="presOf" srcId="{4FF3F4A3-1C52-4CBE-8C26-9561B7C0E30E}" destId="{B492AA04-43BC-4D95-9BA5-BA201C18960C}" srcOrd="1" destOrd="0" presId="urn:microsoft.com/office/officeart/2005/8/layout/radial5"/>
    <dgm:cxn modelId="{B572B7E7-E4B8-483C-AA1C-9D9036A67FCA}" type="presOf" srcId="{1CF2F7FB-CC21-4159-AC95-7FF3D9B081BE}" destId="{A9CA3ECA-A420-49E5-82A1-A6732CB3B8B6}" srcOrd="0" destOrd="0" presId="urn:microsoft.com/office/officeart/2005/8/layout/radial5"/>
    <dgm:cxn modelId="{38896DF1-6A24-4E1F-948D-7822056918B4}" type="presOf" srcId="{1CF2F7FB-CC21-4159-AC95-7FF3D9B081BE}" destId="{EA0ACDB2-13C0-4E38-A431-153CB18223ED}" srcOrd="1" destOrd="0" presId="urn:microsoft.com/office/officeart/2005/8/layout/radial5"/>
    <dgm:cxn modelId="{FC0DD5F3-2511-4E0F-8952-0988A35591D6}" srcId="{87706206-4D74-460C-A3D3-CC4C3C019975}" destId="{4ED04565-3AD7-4FE2-84F3-D8E3A7BB4697}" srcOrd="0" destOrd="0" parTransId="{DBCE4E4E-0A44-4643-AF28-01847B80FA17}" sibTransId="{20DB91CD-B392-420B-819F-10090E681DCB}"/>
    <dgm:cxn modelId="{9E9917FF-3FEE-4BEB-ACF6-DE4553F3BF7C}" type="presOf" srcId="{F4EEF8F2-E8DF-4921-B763-A85EEB58769A}" destId="{099B2DF8-C344-4AB6-ACF9-0DDF3D1A710D}" srcOrd="0" destOrd="0" presId="urn:microsoft.com/office/officeart/2005/8/layout/radial5"/>
    <dgm:cxn modelId="{20047732-D61F-4E3C-A4BD-930AD530BDE2}" type="presParOf" srcId="{099B2DF8-C344-4AB6-ACF9-0DDF3D1A710D}" destId="{F3899FD6-A23B-4F02-A1C2-21F1D929FA4A}" srcOrd="0" destOrd="0" presId="urn:microsoft.com/office/officeart/2005/8/layout/radial5"/>
    <dgm:cxn modelId="{0493AB95-A8EA-4E74-A2C5-A02C44806441}" type="presParOf" srcId="{099B2DF8-C344-4AB6-ACF9-0DDF3D1A710D}" destId="{D5315828-BE3A-4A72-92D2-E31A95B959BC}" srcOrd="1" destOrd="0" presId="urn:microsoft.com/office/officeart/2005/8/layout/radial5"/>
    <dgm:cxn modelId="{C23CF304-C445-4511-911C-491699F6BF8F}" type="presParOf" srcId="{D5315828-BE3A-4A72-92D2-E31A95B959BC}" destId="{B26BEFFB-E803-4CA9-AC33-419D0907261B}" srcOrd="0" destOrd="0" presId="urn:microsoft.com/office/officeart/2005/8/layout/radial5"/>
    <dgm:cxn modelId="{6E330429-B9E7-4078-820A-DC198EBC68F8}" type="presParOf" srcId="{099B2DF8-C344-4AB6-ACF9-0DDF3D1A710D}" destId="{2F43C69D-E818-4739-8B7A-3CEF51F16F6D}" srcOrd="2" destOrd="0" presId="urn:microsoft.com/office/officeart/2005/8/layout/radial5"/>
    <dgm:cxn modelId="{DAC57661-8409-4D4A-B262-C638E82D2AFF}" type="presParOf" srcId="{099B2DF8-C344-4AB6-ACF9-0DDF3D1A710D}" destId="{C5F2AB39-822B-46E9-B652-53A07289472A}" srcOrd="3" destOrd="0" presId="urn:microsoft.com/office/officeart/2005/8/layout/radial5"/>
    <dgm:cxn modelId="{B2231DC2-9FC2-41DA-A2C8-3891F5C7C4C4}" type="presParOf" srcId="{C5F2AB39-822B-46E9-B652-53A07289472A}" destId="{C7454016-E995-4261-A1DE-10A6A0A419A0}" srcOrd="0" destOrd="0" presId="urn:microsoft.com/office/officeart/2005/8/layout/radial5"/>
    <dgm:cxn modelId="{9160976D-C795-4446-816D-A6CB96CCC40C}" type="presParOf" srcId="{099B2DF8-C344-4AB6-ACF9-0DDF3D1A710D}" destId="{1A68F6AF-C1C0-435F-A1B8-B82EE566BB4A}" srcOrd="4" destOrd="0" presId="urn:microsoft.com/office/officeart/2005/8/layout/radial5"/>
    <dgm:cxn modelId="{3761B33F-F037-4C9C-85AD-9CC5517DA8A3}" type="presParOf" srcId="{099B2DF8-C344-4AB6-ACF9-0DDF3D1A710D}" destId="{A9CA3ECA-A420-49E5-82A1-A6732CB3B8B6}" srcOrd="5" destOrd="0" presId="urn:microsoft.com/office/officeart/2005/8/layout/radial5"/>
    <dgm:cxn modelId="{F86B253A-B9AC-4381-8017-79B0305693FA}" type="presParOf" srcId="{A9CA3ECA-A420-49E5-82A1-A6732CB3B8B6}" destId="{EA0ACDB2-13C0-4E38-A431-153CB18223ED}" srcOrd="0" destOrd="0" presId="urn:microsoft.com/office/officeart/2005/8/layout/radial5"/>
    <dgm:cxn modelId="{6C112BA2-A003-4FAB-9096-DF842670F225}" type="presParOf" srcId="{099B2DF8-C344-4AB6-ACF9-0DDF3D1A710D}" destId="{65AC4549-1950-4381-8547-E4C21AA5E676}" srcOrd="6" destOrd="0" presId="urn:microsoft.com/office/officeart/2005/8/layout/radial5"/>
    <dgm:cxn modelId="{738411D6-51D2-4C47-8DCB-E49EF2B9E60C}" type="presParOf" srcId="{099B2DF8-C344-4AB6-ACF9-0DDF3D1A710D}" destId="{3A5278C4-A0B4-41CF-9999-03C3FAD0874D}" srcOrd="7" destOrd="0" presId="urn:microsoft.com/office/officeart/2005/8/layout/radial5"/>
    <dgm:cxn modelId="{F711F6B0-5AA1-4630-AEFE-6AF0B5186BA1}" type="presParOf" srcId="{3A5278C4-A0B4-41CF-9999-03C3FAD0874D}" destId="{B492AA04-43BC-4D95-9BA5-BA201C18960C}" srcOrd="0" destOrd="0" presId="urn:microsoft.com/office/officeart/2005/8/layout/radial5"/>
    <dgm:cxn modelId="{EBBD0CBA-3BA1-4EFA-B379-8BB10ED4941C}" type="presParOf" srcId="{099B2DF8-C344-4AB6-ACF9-0DDF3D1A710D}" destId="{D15388BA-D1D7-40F1-BF5C-D281E9220A11}" srcOrd="8" destOrd="0" presId="urn:microsoft.com/office/officeart/2005/8/layout/radial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9BC166-9E03-4772-9BD6-617F106AE30F}"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fr-FR"/>
        </a:p>
      </dgm:t>
    </dgm:pt>
    <dgm:pt modelId="{78326EA6-E75D-44D0-BCCC-AC45543BF9DE}">
      <dgm:prSet phldrT="[Texte]"/>
      <dgm:spPr/>
      <dgm:t>
        <a:bodyPr/>
        <a:lstStyle/>
        <a:p>
          <a:r>
            <a:rPr lang="en-US" b="1" dirty="0">
              <a:latin typeface="Segoe UI Light" panose="020B0502040204020203" pitchFamily="34" charset="0"/>
              <a:cs typeface="Segoe UI Light" panose="020B0502040204020203" pitchFamily="34" charset="0"/>
            </a:rPr>
            <a:t>Sous </a:t>
          </a:r>
          <a:r>
            <a:rPr lang="en-US" b="1" dirty="0" err="1">
              <a:latin typeface="Segoe UI Light" panose="020B0502040204020203" pitchFamily="34" charset="0"/>
              <a:cs typeface="Segoe UI Light" panose="020B0502040204020203" pitchFamily="34" charset="0"/>
            </a:rPr>
            <a:t>domaines</a:t>
          </a:r>
          <a:r>
            <a:rPr lang="en-US" b="1" dirty="0">
              <a:latin typeface="Segoe UI Light" panose="020B0502040204020203" pitchFamily="34" charset="0"/>
              <a:cs typeface="Segoe UI Light" panose="020B0502040204020203" pitchFamily="34" charset="0"/>
            </a:rPr>
            <a:t> </a:t>
          </a:r>
          <a:r>
            <a:rPr lang="en-US" b="1" dirty="0" err="1">
              <a:latin typeface="Segoe UI Light" panose="020B0502040204020203" pitchFamily="34" charset="0"/>
              <a:cs typeface="Segoe UI Light" panose="020B0502040204020203" pitchFamily="34" charset="0"/>
            </a:rPr>
            <a:t>sp</a:t>
          </a:r>
          <a:r>
            <a:rPr lang="fr-FR" b="1" dirty="0" err="1">
              <a:latin typeface="Segoe UI Light" panose="020B0502040204020203" pitchFamily="34" charset="0"/>
              <a:cs typeface="Segoe UI Light" panose="020B0502040204020203" pitchFamily="34" charset="0"/>
            </a:rPr>
            <a:t>éC</a:t>
          </a:r>
          <a:r>
            <a:rPr lang="en-US" b="1" dirty="0" err="1">
              <a:latin typeface="Segoe UI Light" panose="020B0502040204020203" pitchFamily="34" charset="0"/>
              <a:cs typeface="Segoe UI Light" panose="020B0502040204020203" pitchFamily="34" charset="0"/>
            </a:rPr>
            <a:t>ifique</a:t>
          </a:r>
          <a:endParaRPr lang="fr-FR" b="1" dirty="0">
            <a:latin typeface="Segoe UI Light" panose="020B0502040204020203" pitchFamily="34" charset="0"/>
            <a:cs typeface="Segoe UI Light" panose="020B0502040204020203" pitchFamily="34" charset="0"/>
          </a:endParaRPr>
        </a:p>
      </dgm:t>
    </dgm:pt>
    <dgm:pt modelId="{B5DE7DD6-93B3-4C07-9274-298C76087AD8}" type="parTrans" cxnId="{78A716D2-F21D-4F98-B1AA-84CBC546453D}">
      <dgm:prSet/>
      <dgm:spPr/>
      <dgm:t>
        <a:bodyPr/>
        <a:lstStyle/>
        <a:p>
          <a:endParaRPr lang="fr-FR"/>
        </a:p>
      </dgm:t>
    </dgm:pt>
    <dgm:pt modelId="{B8E1BA36-757B-4A5C-A832-EF8E1A042E67}" type="sibTrans" cxnId="{78A716D2-F21D-4F98-B1AA-84CBC546453D}">
      <dgm:prSet/>
      <dgm:spPr/>
      <dgm:t>
        <a:bodyPr/>
        <a:lstStyle/>
        <a:p>
          <a:endParaRPr lang="fr-FR"/>
        </a:p>
      </dgm:t>
    </dgm:pt>
    <dgm:pt modelId="{B9A930A0-8B87-479E-9965-AC5DEB10A972}">
      <dgm:prSet phldrT="[Texte]"/>
      <dgm:spPr/>
      <dgm:t>
        <a:bodyPr/>
        <a:lstStyle/>
        <a:p>
          <a:r>
            <a:rPr lang="en-US" dirty="0" err="1">
              <a:latin typeface="Segoe UI Light" panose="020B0502040204020203" pitchFamily="34" charset="0"/>
              <a:cs typeface="Segoe UI Light" panose="020B0502040204020203" pitchFamily="34" charset="0"/>
            </a:rPr>
            <a:t>Offre</a:t>
          </a:r>
          <a:r>
            <a:rPr lang="en-US" dirty="0">
              <a:latin typeface="Segoe UI Light" panose="020B0502040204020203" pitchFamily="34" charset="0"/>
              <a:cs typeface="Segoe UI Light" panose="020B0502040204020203" pitchFamily="34" charset="0"/>
            </a:rPr>
            <a:t> de formation</a:t>
          </a:r>
          <a:endParaRPr lang="fr-FR" dirty="0">
            <a:latin typeface="Segoe UI Light" panose="020B0502040204020203" pitchFamily="34" charset="0"/>
            <a:cs typeface="Segoe UI Light" panose="020B0502040204020203" pitchFamily="34" charset="0"/>
          </a:endParaRPr>
        </a:p>
      </dgm:t>
    </dgm:pt>
    <dgm:pt modelId="{AB218988-2AB7-45F2-AE04-1852504243E6}" type="parTrans" cxnId="{B7EF90D4-86FC-4CB4-9590-93A01A3308B2}">
      <dgm:prSet/>
      <dgm:spPr/>
      <dgm:t>
        <a:bodyPr/>
        <a:lstStyle/>
        <a:p>
          <a:endParaRPr lang="fr-FR"/>
        </a:p>
      </dgm:t>
    </dgm:pt>
    <dgm:pt modelId="{07EE2759-C86A-42A1-8C0F-3087CBE0E4BC}" type="sibTrans" cxnId="{B7EF90D4-86FC-4CB4-9590-93A01A3308B2}">
      <dgm:prSet/>
      <dgm:spPr/>
      <dgm:t>
        <a:bodyPr/>
        <a:lstStyle/>
        <a:p>
          <a:endParaRPr lang="fr-FR"/>
        </a:p>
      </dgm:t>
    </dgm:pt>
    <dgm:pt modelId="{B750C5FA-BD40-4B42-B765-FB0338D5ABAE}">
      <dgm:prSet phldrT="[Texte]"/>
      <dgm:spPr/>
      <dgm:t>
        <a:bodyPr/>
        <a:lstStyle/>
        <a:p>
          <a:r>
            <a:rPr lang="en-US" dirty="0">
              <a:latin typeface="Segoe UI Light" panose="020B0502040204020203" pitchFamily="34" charset="0"/>
              <a:cs typeface="Segoe UI Light" panose="020B0502040204020203" pitchFamily="34" charset="0"/>
            </a:rPr>
            <a:t>Cursus/</a:t>
          </a:r>
          <a:r>
            <a:rPr lang="en-US" dirty="0" err="1">
              <a:latin typeface="Segoe UI Light" panose="020B0502040204020203" pitchFamily="34" charset="0"/>
              <a:cs typeface="Segoe UI Light" panose="020B0502040204020203" pitchFamily="34" charset="0"/>
            </a:rPr>
            <a:t>Parcours</a:t>
          </a:r>
          <a:endParaRPr lang="fr-FR" dirty="0">
            <a:latin typeface="Segoe UI Light" panose="020B0502040204020203" pitchFamily="34" charset="0"/>
            <a:cs typeface="Segoe UI Light" panose="020B0502040204020203" pitchFamily="34" charset="0"/>
          </a:endParaRPr>
        </a:p>
      </dgm:t>
    </dgm:pt>
    <dgm:pt modelId="{8B08721E-DD56-4EFF-8744-9C693CAEA1B2}" type="parTrans" cxnId="{B7E4C0BC-4130-43A0-B69B-BD8C0B0CE615}">
      <dgm:prSet/>
      <dgm:spPr/>
      <dgm:t>
        <a:bodyPr/>
        <a:lstStyle/>
        <a:p>
          <a:endParaRPr lang="fr-FR"/>
        </a:p>
      </dgm:t>
    </dgm:pt>
    <dgm:pt modelId="{79F529C8-DE16-4B1F-8334-B8ABA1138774}" type="sibTrans" cxnId="{B7E4C0BC-4130-43A0-B69B-BD8C0B0CE615}">
      <dgm:prSet/>
      <dgm:spPr/>
      <dgm:t>
        <a:bodyPr/>
        <a:lstStyle/>
        <a:p>
          <a:endParaRPr lang="fr-FR"/>
        </a:p>
      </dgm:t>
    </dgm:pt>
    <dgm:pt modelId="{6D7783F6-6471-4ACA-8583-E9E3184157C0}">
      <dgm:prSet phldrT="[Texte]"/>
      <dgm:spPr/>
      <dgm:t>
        <a:bodyPr/>
        <a:lstStyle/>
        <a:p>
          <a:r>
            <a:rPr lang="fr-FR" b="1" dirty="0"/>
            <a:t>Gestion des services d’enseignement(</a:t>
          </a:r>
          <a:endParaRPr lang="fr-FR" dirty="0">
            <a:latin typeface="Segoe UI Light" panose="020B0502040204020203" pitchFamily="34" charset="0"/>
            <a:cs typeface="Segoe UI Light" panose="020B0502040204020203" pitchFamily="34" charset="0"/>
          </a:endParaRPr>
        </a:p>
      </dgm:t>
    </dgm:pt>
    <dgm:pt modelId="{2A144398-42A7-402E-A37A-468B8E0F577B}" type="parTrans" cxnId="{09A86349-B316-4943-B352-115C90949EF5}">
      <dgm:prSet/>
      <dgm:spPr/>
      <dgm:t>
        <a:bodyPr/>
        <a:lstStyle/>
        <a:p>
          <a:endParaRPr lang="fr-FR"/>
        </a:p>
      </dgm:t>
    </dgm:pt>
    <dgm:pt modelId="{68BF8480-870C-4BB0-B6A4-95B44654D60B}" type="sibTrans" cxnId="{09A86349-B316-4943-B352-115C90949EF5}">
      <dgm:prSet/>
      <dgm:spPr/>
      <dgm:t>
        <a:bodyPr/>
        <a:lstStyle/>
        <a:p>
          <a:endParaRPr lang="fr-FR"/>
        </a:p>
      </dgm:t>
    </dgm:pt>
    <dgm:pt modelId="{CFCB4EF9-B592-44D8-A769-AC41B7F97706}">
      <dgm:prSet phldrT="[Texte]"/>
      <dgm:spPr/>
      <dgm:t>
        <a:bodyPr/>
        <a:lstStyle/>
        <a:p>
          <a:r>
            <a:rPr lang="fr-FR" b="1"/>
            <a:t>Formation continue</a:t>
          </a:r>
          <a:endParaRPr lang="fr-FR" dirty="0">
            <a:latin typeface="Segoe UI Light" panose="020B0502040204020203" pitchFamily="34" charset="0"/>
            <a:cs typeface="Segoe UI Light" panose="020B0502040204020203" pitchFamily="34" charset="0"/>
          </a:endParaRPr>
        </a:p>
      </dgm:t>
    </dgm:pt>
    <dgm:pt modelId="{967203E0-446C-4E57-BEC0-D3E7E7CF3126}" type="parTrans" cxnId="{4D32AC77-0DFF-4215-878B-850CFA75D4A0}">
      <dgm:prSet/>
      <dgm:spPr/>
      <dgm:t>
        <a:bodyPr/>
        <a:lstStyle/>
        <a:p>
          <a:endParaRPr lang="fr-FR"/>
        </a:p>
      </dgm:t>
    </dgm:pt>
    <dgm:pt modelId="{61E420BC-89B6-479D-AEF7-AC51E065524D}" type="sibTrans" cxnId="{4D32AC77-0DFF-4215-878B-850CFA75D4A0}">
      <dgm:prSet/>
      <dgm:spPr/>
      <dgm:t>
        <a:bodyPr/>
        <a:lstStyle/>
        <a:p>
          <a:endParaRPr lang="fr-FR"/>
        </a:p>
      </dgm:t>
    </dgm:pt>
    <dgm:pt modelId="{A705B5E9-893C-4399-98BE-C118C3E663F9}">
      <dgm:prSet phldrT="[Texte]"/>
      <dgm:spPr/>
      <dgm:t>
        <a:bodyPr/>
        <a:lstStyle/>
        <a:p>
          <a:r>
            <a:rPr lang="fr-FR" b="1"/>
            <a:t>Orientation et Insertion</a:t>
          </a:r>
          <a:endParaRPr lang="fr-FR" dirty="0">
            <a:latin typeface="Segoe UI Light" panose="020B0502040204020203" pitchFamily="34" charset="0"/>
            <a:cs typeface="Segoe UI Light" panose="020B0502040204020203" pitchFamily="34" charset="0"/>
          </a:endParaRPr>
        </a:p>
      </dgm:t>
    </dgm:pt>
    <dgm:pt modelId="{A729976C-A2EC-4AE1-B4B2-8478A75DDDC4}" type="parTrans" cxnId="{8E9290F2-02FC-4A19-BFBB-176EE25D2DA9}">
      <dgm:prSet/>
      <dgm:spPr/>
      <dgm:t>
        <a:bodyPr/>
        <a:lstStyle/>
        <a:p>
          <a:endParaRPr lang="fr-FR"/>
        </a:p>
      </dgm:t>
    </dgm:pt>
    <dgm:pt modelId="{2E10EF35-19C9-4668-B8A0-BEA3DD7C7258}" type="sibTrans" cxnId="{8E9290F2-02FC-4A19-BFBB-176EE25D2DA9}">
      <dgm:prSet/>
      <dgm:spPr/>
      <dgm:t>
        <a:bodyPr/>
        <a:lstStyle/>
        <a:p>
          <a:endParaRPr lang="fr-FR"/>
        </a:p>
      </dgm:t>
    </dgm:pt>
    <dgm:pt modelId="{8CFA42FF-C73D-4F2B-8A90-1E785F79FAA8}" type="pres">
      <dgm:prSet presAssocID="{EE9BC166-9E03-4772-9BD6-617F106AE30F}" presName="Name0" presStyleCnt="0">
        <dgm:presLayoutVars>
          <dgm:chPref val="1"/>
          <dgm:dir/>
          <dgm:animOne val="branch"/>
          <dgm:animLvl val="lvl"/>
          <dgm:resizeHandles val="exact"/>
        </dgm:presLayoutVars>
      </dgm:prSet>
      <dgm:spPr/>
    </dgm:pt>
    <dgm:pt modelId="{51156D5D-FAE7-455D-B66A-B961EB015B63}" type="pres">
      <dgm:prSet presAssocID="{78326EA6-E75D-44D0-BCCC-AC45543BF9DE}" presName="root1" presStyleCnt="0"/>
      <dgm:spPr/>
    </dgm:pt>
    <dgm:pt modelId="{CADF9976-7B56-472E-9A1C-08E73D04FA5F}" type="pres">
      <dgm:prSet presAssocID="{78326EA6-E75D-44D0-BCCC-AC45543BF9DE}" presName="LevelOneTextNode" presStyleLbl="node0" presStyleIdx="0" presStyleCnt="1">
        <dgm:presLayoutVars>
          <dgm:chPref val="3"/>
        </dgm:presLayoutVars>
      </dgm:prSet>
      <dgm:spPr/>
    </dgm:pt>
    <dgm:pt modelId="{F52A48DB-5EF3-44EF-BA21-6D1A4461B0B3}" type="pres">
      <dgm:prSet presAssocID="{78326EA6-E75D-44D0-BCCC-AC45543BF9DE}" presName="level2hierChild" presStyleCnt="0"/>
      <dgm:spPr/>
    </dgm:pt>
    <dgm:pt modelId="{92592BEC-C1EC-47A4-9282-12679A0E7B7A}" type="pres">
      <dgm:prSet presAssocID="{AB218988-2AB7-45F2-AE04-1852504243E6}" presName="conn2-1" presStyleLbl="parChTrans1D2" presStyleIdx="0" presStyleCnt="5"/>
      <dgm:spPr/>
    </dgm:pt>
    <dgm:pt modelId="{692655DD-06EF-4CC3-B4DC-80E4DA42824C}" type="pres">
      <dgm:prSet presAssocID="{AB218988-2AB7-45F2-AE04-1852504243E6}" presName="connTx" presStyleLbl="parChTrans1D2" presStyleIdx="0" presStyleCnt="5"/>
      <dgm:spPr/>
    </dgm:pt>
    <dgm:pt modelId="{A7E9CB4C-3ECB-4B5A-8B19-F975F1B1E35D}" type="pres">
      <dgm:prSet presAssocID="{B9A930A0-8B87-479E-9965-AC5DEB10A972}" presName="root2" presStyleCnt="0"/>
      <dgm:spPr/>
    </dgm:pt>
    <dgm:pt modelId="{02AC45FD-FC9B-47E3-82D8-BD91A2DE320C}" type="pres">
      <dgm:prSet presAssocID="{B9A930A0-8B87-479E-9965-AC5DEB10A972}" presName="LevelTwoTextNode" presStyleLbl="node2" presStyleIdx="0" presStyleCnt="5">
        <dgm:presLayoutVars>
          <dgm:chPref val="3"/>
        </dgm:presLayoutVars>
      </dgm:prSet>
      <dgm:spPr/>
    </dgm:pt>
    <dgm:pt modelId="{DAF18B6A-B163-497B-9D61-C472DB314880}" type="pres">
      <dgm:prSet presAssocID="{B9A930A0-8B87-479E-9965-AC5DEB10A972}" presName="level3hierChild" presStyleCnt="0"/>
      <dgm:spPr/>
    </dgm:pt>
    <dgm:pt modelId="{A1CF34F2-0F4D-489C-A681-69FCF1D4A402}" type="pres">
      <dgm:prSet presAssocID="{8B08721E-DD56-4EFF-8744-9C693CAEA1B2}" presName="conn2-1" presStyleLbl="parChTrans1D2" presStyleIdx="1" presStyleCnt="5"/>
      <dgm:spPr/>
    </dgm:pt>
    <dgm:pt modelId="{64F09706-899B-4DA2-BB41-E7A69F0621A1}" type="pres">
      <dgm:prSet presAssocID="{8B08721E-DD56-4EFF-8744-9C693CAEA1B2}" presName="connTx" presStyleLbl="parChTrans1D2" presStyleIdx="1" presStyleCnt="5"/>
      <dgm:spPr/>
    </dgm:pt>
    <dgm:pt modelId="{7903B7D7-DCB8-4AFD-AC47-1FDAAEE8E278}" type="pres">
      <dgm:prSet presAssocID="{B750C5FA-BD40-4B42-B765-FB0338D5ABAE}" presName="root2" presStyleCnt="0"/>
      <dgm:spPr/>
    </dgm:pt>
    <dgm:pt modelId="{D3EBB508-DE4C-4C2B-845B-FFF47BB986CB}" type="pres">
      <dgm:prSet presAssocID="{B750C5FA-BD40-4B42-B765-FB0338D5ABAE}" presName="LevelTwoTextNode" presStyleLbl="node2" presStyleIdx="1" presStyleCnt="5">
        <dgm:presLayoutVars>
          <dgm:chPref val="3"/>
        </dgm:presLayoutVars>
      </dgm:prSet>
      <dgm:spPr/>
    </dgm:pt>
    <dgm:pt modelId="{1D58A5CC-8440-4378-9FBE-A6CCF9243D98}" type="pres">
      <dgm:prSet presAssocID="{B750C5FA-BD40-4B42-B765-FB0338D5ABAE}" presName="level3hierChild" presStyleCnt="0"/>
      <dgm:spPr/>
    </dgm:pt>
    <dgm:pt modelId="{7B0EBEE3-7F1A-45F7-BD2F-24F993AC087D}" type="pres">
      <dgm:prSet presAssocID="{2A144398-42A7-402E-A37A-468B8E0F577B}" presName="conn2-1" presStyleLbl="parChTrans1D2" presStyleIdx="2" presStyleCnt="5"/>
      <dgm:spPr/>
    </dgm:pt>
    <dgm:pt modelId="{2E3F98FD-B1AB-46FC-9499-DF8404B7BC0C}" type="pres">
      <dgm:prSet presAssocID="{2A144398-42A7-402E-A37A-468B8E0F577B}" presName="connTx" presStyleLbl="parChTrans1D2" presStyleIdx="2" presStyleCnt="5"/>
      <dgm:spPr/>
    </dgm:pt>
    <dgm:pt modelId="{6137C3CC-2B09-40C6-AA06-9BD863CE5E08}" type="pres">
      <dgm:prSet presAssocID="{6D7783F6-6471-4ACA-8583-E9E3184157C0}" presName="root2" presStyleCnt="0"/>
      <dgm:spPr/>
    </dgm:pt>
    <dgm:pt modelId="{29B443C0-3D75-454E-BC01-6C31A919E815}" type="pres">
      <dgm:prSet presAssocID="{6D7783F6-6471-4ACA-8583-E9E3184157C0}" presName="LevelTwoTextNode" presStyleLbl="node2" presStyleIdx="2" presStyleCnt="5">
        <dgm:presLayoutVars>
          <dgm:chPref val="3"/>
        </dgm:presLayoutVars>
      </dgm:prSet>
      <dgm:spPr/>
    </dgm:pt>
    <dgm:pt modelId="{6BFCAB01-58BC-4610-B7B3-D8C3A36E0383}" type="pres">
      <dgm:prSet presAssocID="{6D7783F6-6471-4ACA-8583-E9E3184157C0}" presName="level3hierChild" presStyleCnt="0"/>
      <dgm:spPr/>
    </dgm:pt>
    <dgm:pt modelId="{042D1761-BD00-4F01-A3C5-E23D9FF4E29D}" type="pres">
      <dgm:prSet presAssocID="{967203E0-446C-4E57-BEC0-D3E7E7CF3126}" presName="conn2-1" presStyleLbl="parChTrans1D2" presStyleIdx="3" presStyleCnt="5"/>
      <dgm:spPr/>
    </dgm:pt>
    <dgm:pt modelId="{CB033C0F-91B5-4816-8658-36C4F729ED99}" type="pres">
      <dgm:prSet presAssocID="{967203E0-446C-4E57-BEC0-D3E7E7CF3126}" presName="connTx" presStyleLbl="parChTrans1D2" presStyleIdx="3" presStyleCnt="5"/>
      <dgm:spPr/>
    </dgm:pt>
    <dgm:pt modelId="{ABF18146-0417-4435-BCAA-37FB68E6D2DB}" type="pres">
      <dgm:prSet presAssocID="{CFCB4EF9-B592-44D8-A769-AC41B7F97706}" presName="root2" presStyleCnt="0"/>
      <dgm:spPr/>
    </dgm:pt>
    <dgm:pt modelId="{BAFDDEC5-E928-4C2A-B008-824FE51DC3B7}" type="pres">
      <dgm:prSet presAssocID="{CFCB4EF9-B592-44D8-A769-AC41B7F97706}" presName="LevelTwoTextNode" presStyleLbl="node2" presStyleIdx="3" presStyleCnt="5">
        <dgm:presLayoutVars>
          <dgm:chPref val="3"/>
        </dgm:presLayoutVars>
      </dgm:prSet>
      <dgm:spPr/>
    </dgm:pt>
    <dgm:pt modelId="{F2EA080F-B212-4B8F-A9E1-87FEC9863A38}" type="pres">
      <dgm:prSet presAssocID="{CFCB4EF9-B592-44D8-A769-AC41B7F97706}" presName="level3hierChild" presStyleCnt="0"/>
      <dgm:spPr/>
    </dgm:pt>
    <dgm:pt modelId="{B98ECA92-01B0-49CC-AE45-CA4E439D88B9}" type="pres">
      <dgm:prSet presAssocID="{A729976C-A2EC-4AE1-B4B2-8478A75DDDC4}" presName="conn2-1" presStyleLbl="parChTrans1D2" presStyleIdx="4" presStyleCnt="5"/>
      <dgm:spPr/>
    </dgm:pt>
    <dgm:pt modelId="{E029C188-57F4-4D8B-AE33-C015893C7D49}" type="pres">
      <dgm:prSet presAssocID="{A729976C-A2EC-4AE1-B4B2-8478A75DDDC4}" presName="connTx" presStyleLbl="parChTrans1D2" presStyleIdx="4" presStyleCnt="5"/>
      <dgm:spPr/>
    </dgm:pt>
    <dgm:pt modelId="{EF5C95C8-36FC-458A-ACDA-B948C2AC887E}" type="pres">
      <dgm:prSet presAssocID="{A705B5E9-893C-4399-98BE-C118C3E663F9}" presName="root2" presStyleCnt="0"/>
      <dgm:spPr/>
    </dgm:pt>
    <dgm:pt modelId="{43BEB95A-171C-43B4-BFDB-9620ADD66E6F}" type="pres">
      <dgm:prSet presAssocID="{A705B5E9-893C-4399-98BE-C118C3E663F9}" presName="LevelTwoTextNode" presStyleLbl="node2" presStyleIdx="4" presStyleCnt="5">
        <dgm:presLayoutVars>
          <dgm:chPref val="3"/>
        </dgm:presLayoutVars>
      </dgm:prSet>
      <dgm:spPr/>
    </dgm:pt>
    <dgm:pt modelId="{A18DCF65-D017-469F-A8C6-0F6E8EBC792B}" type="pres">
      <dgm:prSet presAssocID="{A705B5E9-893C-4399-98BE-C118C3E663F9}" presName="level3hierChild" presStyleCnt="0"/>
      <dgm:spPr/>
    </dgm:pt>
  </dgm:ptLst>
  <dgm:cxnLst>
    <dgm:cxn modelId="{A1B31500-1BF0-4846-8423-50135BCEE973}" type="presOf" srcId="{B750C5FA-BD40-4B42-B765-FB0338D5ABAE}" destId="{D3EBB508-DE4C-4C2B-845B-FFF47BB986CB}" srcOrd="0" destOrd="0" presId="urn:microsoft.com/office/officeart/2008/layout/HorizontalMultiLevelHierarchy"/>
    <dgm:cxn modelId="{40C56801-D28A-43C7-B6C9-37FEE257EE60}" type="presOf" srcId="{A729976C-A2EC-4AE1-B4B2-8478A75DDDC4}" destId="{B98ECA92-01B0-49CC-AE45-CA4E439D88B9}" srcOrd="0" destOrd="0" presId="urn:microsoft.com/office/officeart/2008/layout/HorizontalMultiLevelHierarchy"/>
    <dgm:cxn modelId="{2F35DB14-8CD4-4FF4-96F6-D447C7DA79C1}" type="presOf" srcId="{2A144398-42A7-402E-A37A-468B8E0F577B}" destId="{2E3F98FD-B1AB-46FC-9499-DF8404B7BC0C}" srcOrd="1" destOrd="0" presId="urn:microsoft.com/office/officeart/2008/layout/HorizontalMultiLevelHierarchy"/>
    <dgm:cxn modelId="{E330BF16-E1A0-4855-91A3-8E67E5E72E03}" type="presOf" srcId="{78326EA6-E75D-44D0-BCCC-AC45543BF9DE}" destId="{CADF9976-7B56-472E-9A1C-08E73D04FA5F}" srcOrd="0" destOrd="0" presId="urn:microsoft.com/office/officeart/2008/layout/HorizontalMultiLevelHierarchy"/>
    <dgm:cxn modelId="{0C8BD932-9276-42AE-9116-EF36DCC19989}" type="presOf" srcId="{967203E0-446C-4E57-BEC0-D3E7E7CF3126}" destId="{CB033C0F-91B5-4816-8658-36C4F729ED99}" srcOrd="1" destOrd="0" presId="urn:microsoft.com/office/officeart/2008/layout/HorizontalMultiLevelHierarchy"/>
    <dgm:cxn modelId="{2246E33C-59FA-495C-B5B2-548AEFEF3D7A}" type="presOf" srcId="{AB218988-2AB7-45F2-AE04-1852504243E6}" destId="{692655DD-06EF-4CC3-B4DC-80E4DA42824C}" srcOrd="1" destOrd="0" presId="urn:microsoft.com/office/officeart/2008/layout/HorizontalMultiLevelHierarchy"/>
    <dgm:cxn modelId="{B3207E40-4386-483D-AE87-3D52E63D5751}" type="presOf" srcId="{A729976C-A2EC-4AE1-B4B2-8478A75DDDC4}" destId="{E029C188-57F4-4D8B-AE33-C015893C7D49}" srcOrd="1" destOrd="0" presId="urn:microsoft.com/office/officeart/2008/layout/HorizontalMultiLevelHierarchy"/>
    <dgm:cxn modelId="{E492FA5B-7F21-401E-82A0-46E93A16B25B}" type="presOf" srcId="{967203E0-446C-4E57-BEC0-D3E7E7CF3126}" destId="{042D1761-BD00-4F01-A3C5-E23D9FF4E29D}" srcOrd="0" destOrd="0" presId="urn:microsoft.com/office/officeart/2008/layout/HorizontalMultiLevelHierarchy"/>
    <dgm:cxn modelId="{09A86349-B316-4943-B352-115C90949EF5}" srcId="{78326EA6-E75D-44D0-BCCC-AC45543BF9DE}" destId="{6D7783F6-6471-4ACA-8583-E9E3184157C0}" srcOrd="2" destOrd="0" parTransId="{2A144398-42A7-402E-A37A-468B8E0F577B}" sibTransId="{68BF8480-870C-4BB0-B6A4-95B44654D60B}"/>
    <dgm:cxn modelId="{4D32AC77-0DFF-4215-878B-850CFA75D4A0}" srcId="{78326EA6-E75D-44D0-BCCC-AC45543BF9DE}" destId="{CFCB4EF9-B592-44D8-A769-AC41B7F97706}" srcOrd="3" destOrd="0" parTransId="{967203E0-446C-4E57-BEC0-D3E7E7CF3126}" sibTransId="{61E420BC-89B6-479D-AEF7-AC51E065524D}"/>
    <dgm:cxn modelId="{417D6780-D04E-44AB-A8A3-FF25686E4942}" type="presOf" srcId="{A705B5E9-893C-4399-98BE-C118C3E663F9}" destId="{43BEB95A-171C-43B4-BFDB-9620ADD66E6F}" srcOrd="0" destOrd="0" presId="urn:microsoft.com/office/officeart/2008/layout/HorizontalMultiLevelHierarchy"/>
    <dgm:cxn modelId="{32DA8683-83FF-4754-B290-FCE057AC23D9}" type="presOf" srcId="{8B08721E-DD56-4EFF-8744-9C693CAEA1B2}" destId="{A1CF34F2-0F4D-489C-A681-69FCF1D4A402}" srcOrd="0" destOrd="0" presId="urn:microsoft.com/office/officeart/2008/layout/HorizontalMultiLevelHierarchy"/>
    <dgm:cxn modelId="{31AE9E92-7026-466E-9B80-7089FF5C8A6F}" type="presOf" srcId="{AB218988-2AB7-45F2-AE04-1852504243E6}" destId="{92592BEC-C1EC-47A4-9282-12679A0E7B7A}" srcOrd="0" destOrd="0" presId="urn:microsoft.com/office/officeart/2008/layout/HorizontalMultiLevelHierarchy"/>
    <dgm:cxn modelId="{EC3DB995-F079-4424-9CC1-77CEF258D2A1}" type="presOf" srcId="{8B08721E-DD56-4EFF-8744-9C693CAEA1B2}" destId="{64F09706-899B-4DA2-BB41-E7A69F0621A1}" srcOrd="1" destOrd="0" presId="urn:microsoft.com/office/officeart/2008/layout/HorizontalMultiLevelHierarchy"/>
    <dgm:cxn modelId="{6F7829A2-1E50-4C82-BA97-BEC14ECD269B}" type="presOf" srcId="{2A144398-42A7-402E-A37A-468B8E0F577B}" destId="{7B0EBEE3-7F1A-45F7-BD2F-24F993AC087D}" srcOrd="0" destOrd="0" presId="urn:microsoft.com/office/officeart/2008/layout/HorizontalMultiLevelHierarchy"/>
    <dgm:cxn modelId="{234718B7-FB77-4501-9C12-75AC4016AAE2}" type="presOf" srcId="{6D7783F6-6471-4ACA-8583-E9E3184157C0}" destId="{29B443C0-3D75-454E-BC01-6C31A919E815}" srcOrd="0" destOrd="0" presId="urn:microsoft.com/office/officeart/2008/layout/HorizontalMultiLevelHierarchy"/>
    <dgm:cxn modelId="{DF4BD9BA-BDAC-4D8D-9E67-96AF8F44B636}" type="presOf" srcId="{EE9BC166-9E03-4772-9BD6-617F106AE30F}" destId="{8CFA42FF-C73D-4F2B-8A90-1E785F79FAA8}" srcOrd="0" destOrd="0" presId="urn:microsoft.com/office/officeart/2008/layout/HorizontalMultiLevelHierarchy"/>
    <dgm:cxn modelId="{B7E4C0BC-4130-43A0-B69B-BD8C0B0CE615}" srcId="{78326EA6-E75D-44D0-BCCC-AC45543BF9DE}" destId="{B750C5FA-BD40-4B42-B765-FB0338D5ABAE}" srcOrd="1" destOrd="0" parTransId="{8B08721E-DD56-4EFF-8744-9C693CAEA1B2}" sibTransId="{79F529C8-DE16-4B1F-8334-B8ABA1138774}"/>
    <dgm:cxn modelId="{78A716D2-F21D-4F98-B1AA-84CBC546453D}" srcId="{EE9BC166-9E03-4772-9BD6-617F106AE30F}" destId="{78326EA6-E75D-44D0-BCCC-AC45543BF9DE}" srcOrd="0" destOrd="0" parTransId="{B5DE7DD6-93B3-4C07-9274-298C76087AD8}" sibTransId="{B8E1BA36-757B-4A5C-A832-EF8E1A042E67}"/>
    <dgm:cxn modelId="{B6B9E5D2-B7FB-4603-A04D-30CAEAADDA59}" type="presOf" srcId="{B9A930A0-8B87-479E-9965-AC5DEB10A972}" destId="{02AC45FD-FC9B-47E3-82D8-BD91A2DE320C}" srcOrd="0" destOrd="0" presId="urn:microsoft.com/office/officeart/2008/layout/HorizontalMultiLevelHierarchy"/>
    <dgm:cxn modelId="{B7EF90D4-86FC-4CB4-9590-93A01A3308B2}" srcId="{78326EA6-E75D-44D0-BCCC-AC45543BF9DE}" destId="{B9A930A0-8B87-479E-9965-AC5DEB10A972}" srcOrd="0" destOrd="0" parTransId="{AB218988-2AB7-45F2-AE04-1852504243E6}" sibTransId="{07EE2759-C86A-42A1-8C0F-3087CBE0E4BC}"/>
    <dgm:cxn modelId="{8E9290F2-02FC-4A19-BFBB-176EE25D2DA9}" srcId="{78326EA6-E75D-44D0-BCCC-AC45543BF9DE}" destId="{A705B5E9-893C-4399-98BE-C118C3E663F9}" srcOrd="4" destOrd="0" parTransId="{A729976C-A2EC-4AE1-B4B2-8478A75DDDC4}" sibTransId="{2E10EF35-19C9-4668-B8A0-BEA3DD7C7258}"/>
    <dgm:cxn modelId="{32160AF6-3FE6-4065-90C2-BD53CC5C62C2}" type="presOf" srcId="{CFCB4EF9-B592-44D8-A769-AC41B7F97706}" destId="{BAFDDEC5-E928-4C2A-B008-824FE51DC3B7}" srcOrd="0" destOrd="0" presId="urn:microsoft.com/office/officeart/2008/layout/HorizontalMultiLevelHierarchy"/>
    <dgm:cxn modelId="{8F92DE27-CCE5-4861-8D5D-6C6B64E0BA1D}" type="presParOf" srcId="{8CFA42FF-C73D-4F2B-8A90-1E785F79FAA8}" destId="{51156D5D-FAE7-455D-B66A-B961EB015B63}" srcOrd="0" destOrd="0" presId="urn:microsoft.com/office/officeart/2008/layout/HorizontalMultiLevelHierarchy"/>
    <dgm:cxn modelId="{37A0175E-19F9-46C6-B2B9-2444E561CAEB}" type="presParOf" srcId="{51156D5D-FAE7-455D-B66A-B961EB015B63}" destId="{CADF9976-7B56-472E-9A1C-08E73D04FA5F}" srcOrd="0" destOrd="0" presId="urn:microsoft.com/office/officeart/2008/layout/HorizontalMultiLevelHierarchy"/>
    <dgm:cxn modelId="{F5DBAE8C-0334-4B26-85FA-2CD2D44F99F9}" type="presParOf" srcId="{51156D5D-FAE7-455D-B66A-B961EB015B63}" destId="{F52A48DB-5EF3-44EF-BA21-6D1A4461B0B3}" srcOrd="1" destOrd="0" presId="urn:microsoft.com/office/officeart/2008/layout/HorizontalMultiLevelHierarchy"/>
    <dgm:cxn modelId="{2056CC74-7BEB-4155-9717-44F7C95DAA6B}" type="presParOf" srcId="{F52A48DB-5EF3-44EF-BA21-6D1A4461B0B3}" destId="{92592BEC-C1EC-47A4-9282-12679A0E7B7A}" srcOrd="0" destOrd="0" presId="urn:microsoft.com/office/officeart/2008/layout/HorizontalMultiLevelHierarchy"/>
    <dgm:cxn modelId="{BDD66ED0-DB95-4A4B-BCA2-0C64738188D1}" type="presParOf" srcId="{92592BEC-C1EC-47A4-9282-12679A0E7B7A}" destId="{692655DD-06EF-4CC3-B4DC-80E4DA42824C}" srcOrd="0" destOrd="0" presId="urn:microsoft.com/office/officeart/2008/layout/HorizontalMultiLevelHierarchy"/>
    <dgm:cxn modelId="{E6F1CB4B-CDBB-4EEA-9E5F-7F9326902B77}" type="presParOf" srcId="{F52A48DB-5EF3-44EF-BA21-6D1A4461B0B3}" destId="{A7E9CB4C-3ECB-4B5A-8B19-F975F1B1E35D}" srcOrd="1" destOrd="0" presId="urn:microsoft.com/office/officeart/2008/layout/HorizontalMultiLevelHierarchy"/>
    <dgm:cxn modelId="{90246E2E-2880-4747-9587-0D35C57C5B75}" type="presParOf" srcId="{A7E9CB4C-3ECB-4B5A-8B19-F975F1B1E35D}" destId="{02AC45FD-FC9B-47E3-82D8-BD91A2DE320C}" srcOrd="0" destOrd="0" presId="urn:microsoft.com/office/officeart/2008/layout/HorizontalMultiLevelHierarchy"/>
    <dgm:cxn modelId="{452584BA-5720-4E75-9ACF-F1B0A0569062}" type="presParOf" srcId="{A7E9CB4C-3ECB-4B5A-8B19-F975F1B1E35D}" destId="{DAF18B6A-B163-497B-9D61-C472DB314880}" srcOrd="1" destOrd="0" presId="urn:microsoft.com/office/officeart/2008/layout/HorizontalMultiLevelHierarchy"/>
    <dgm:cxn modelId="{5477469B-94F7-4703-881D-EC9967E9AD24}" type="presParOf" srcId="{F52A48DB-5EF3-44EF-BA21-6D1A4461B0B3}" destId="{A1CF34F2-0F4D-489C-A681-69FCF1D4A402}" srcOrd="2" destOrd="0" presId="urn:microsoft.com/office/officeart/2008/layout/HorizontalMultiLevelHierarchy"/>
    <dgm:cxn modelId="{26449C8D-2A6F-4900-B9E0-AC1E4DB16F9A}" type="presParOf" srcId="{A1CF34F2-0F4D-489C-A681-69FCF1D4A402}" destId="{64F09706-899B-4DA2-BB41-E7A69F0621A1}" srcOrd="0" destOrd="0" presId="urn:microsoft.com/office/officeart/2008/layout/HorizontalMultiLevelHierarchy"/>
    <dgm:cxn modelId="{74D794A9-1B5A-4B5F-9E02-74F0A19AFDCC}" type="presParOf" srcId="{F52A48DB-5EF3-44EF-BA21-6D1A4461B0B3}" destId="{7903B7D7-DCB8-4AFD-AC47-1FDAAEE8E278}" srcOrd="3" destOrd="0" presId="urn:microsoft.com/office/officeart/2008/layout/HorizontalMultiLevelHierarchy"/>
    <dgm:cxn modelId="{C225A2E8-AA63-45B2-9945-A20EEE36BB2A}" type="presParOf" srcId="{7903B7D7-DCB8-4AFD-AC47-1FDAAEE8E278}" destId="{D3EBB508-DE4C-4C2B-845B-FFF47BB986CB}" srcOrd="0" destOrd="0" presId="urn:microsoft.com/office/officeart/2008/layout/HorizontalMultiLevelHierarchy"/>
    <dgm:cxn modelId="{45593EF9-A49D-4927-9C4E-F4C6C1D9105E}" type="presParOf" srcId="{7903B7D7-DCB8-4AFD-AC47-1FDAAEE8E278}" destId="{1D58A5CC-8440-4378-9FBE-A6CCF9243D98}" srcOrd="1" destOrd="0" presId="urn:microsoft.com/office/officeart/2008/layout/HorizontalMultiLevelHierarchy"/>
    <dgm:cxn modelId="{E3530F26-C0EC-47F5-95C1-748C3F62D558}" type="presParOf" srcId="{F52A48DB-5EF3-44EF-BA21-6D1A4461B0B3}" destId="{7B0EBEE3-7F1A-45F7-BD2F-24F993AC087D}" srcOrd="4" destOrd="0" presId="urn:microsoft.com/office/officeart/2008/layout/HorizontalMultiLevelHierarchy"/>
    <dgm:cxn modelId="{021B6A85-7531-49EE-B1E5-2E6FD5F73DA5}" type="presParOf" srcId="{7B0EBEE3-7F1A-45F7-BD2F-24F993AC087D}" destId="{2E3F98FD-B1AB-46FC-9499-DF8404B7BC0C}" srcOrd="0" destOrd="0" presId="urn:microsoft.com/office/officeart/2008/layout/HorizontalMultiLevelHierarchy"/>
    <dgm:cxn modelId="{2CA568DD-D865-4A7B-8EB8-EF834A4CBB85}" type="presParOf" srcId="{F52A48DB-5EF3-44EF-BA21-6D1A4461B0B3}" destId="{6137C3CC-2B09-40C6-AA06-9BD863CE5E08}" srcOrd="5" destOrd="0" presId="urn:microsoft.com/office/officeart/2008/layout/HorizontalMultiLevelHierarchy"/>
    <dgm:cxn modelId="{C9092077-8C67-4F8C-B5FD-CBD0D9755438}" type="presParOf" srcId="{6137C3CC-2B09-40C6-AA06-9BD863CE5E08}" destId="{29B443C0-3D75-454E-BC01-6C31A919E815}" srcOrd="0" destOrd="0" presId="urn:microsoft.com/office/officeart/2008/layout/HorizontalMultiLevelHierarchy"/>
    <dgm:cxn modelId="{100D60EF-A63F-4C77-AE87-719A22C0A741}" type="presParOf" srcId="{6137C3CC-2B09-40C6-AA06-9BD863CE5E08}" destId="{6BFCAB01-58BC-4610-B7B3-D8C3A36E0383}" srcOrd="1" destOrd="0" presId="urn:microsoft.com/office/officeart/2008/layout/HorizontalMultiLevelHierarchy"/>
    <dgm:cxn modelId="{A37DDB49-EBBF-4EA5-9949-4E67AF3FD564}" type="presParOf" srcId="{F52A48DB-5EF3-44EF-BA21-6D1A4461B0B3}" destId="{042D1761-BD00-4F01-A3C5-E23D9FF4E29D}" srcOrd="6" destOrd="0" presId="urn:microsoft.com/office/officeart/2008/layout/HorizontalMultiLevelHierarchy"/>
    <dgm:cxn modelId="{52661DC5-6C2E-4EE4-973B-B179C25CE762}" type="presParOf" srcId="{042D1761-BD00-4F01-A3C5-E23D9FF4E29D}" destId="{CB033C0F-91B5-4816-8658-36C4F729ED99}" srcOrd="0" destOrd="0" presId="urn:microsoft.com/office/officeart/2008/layout/HorizontalMultiLevelHierarchy"/>
    <dgm:cxn modelId="{26622C46-F937-4434-838A-91FCB88FF95B}" type="presParOf" srcId="{F52A48DB-5EF3-44EF-BA21-6D1A4461B0B3}" destId="{ABF18146-0417-4435-BCAA-37FB68E6D2DB}" srcOrd="7" destOrd="0" presId="urn:microsoft.com/office/officeart/2008/layout/HorizontalMultiLevelHierarchy"/>
    <dgm:cxn modelId="{0F35C58E-06C2-4514-BD9E-DC35F2F315D2}" type="presParOf" srcId="{ABF18146-0417-4435-BCAA-37FB68E6D2DB}" destId="{BAFDDEC5-E928-4C2A-B008-824FE51DC3B7}" srcOrd="0" destOrd="0" presId="urn:microsoft.com/office/officeart/2008/layout/HorizontalMultiLevelHierarchy"/>
    <dgm:cxn modelId="{64D87209-B9D2-4CBD-B79B-20308EDA0265}" type="presParOf" srcId="{ABF18146-0417-4435-BCAA-37FB68E6D2DB}" destId="{F2EA080F-B212-4B8F-A9E1-87FEC9863A38}" srcOrd="1" destOrd="0" presId="urn:microsoft.com/office/officeart/2008/layout/HorizontalMultiLevelHierarchy"/>
    <dgm:cxn modelId="{89494AD0-B8AE-4AC2-BA63-705BB690BC80}" type="presParOf" srcId="{F52A48DB-5EF3-44EF-BA21-6D1A4461B0B3}" destId="{B98ECA92-01B0-49CC-AE45-CA4E439D88B9}" srcOrd="8" destOrd="0" presId="urn:microsoft.com/office/officeart/2008/layout/HorizontalMultiLevelHierarchy"/>
    <dgm:cxn modelId="{65BE6547-E666-4DCD-A9DF-B3053FFA203B}" type="presParOf" srcId="{B98ECA92-01B0-49CC-AE45-CA4E439D88B9}" destId="{E029C188-57F4-4D8B-AE33-C015893C7D49}" srcOrd="0" destOrd="0" presId="urn:microsoft.com/office/officeart/2008/layout/HorizontalMultiLevelHierarchy"/>
    <dgm:cxn modelId="{E8EEC616-0262-46DD-9852-EFF9C150DE2A}" type="presParOf" srcId="{F52A48DB-5EF3-44EF-BA21-6D1A4461B0B3}" destId="{EF5C95C8-36FC-458A-ACDA-B948C2AC887E}" srcOrd="9" destOrd="0" presId="urn:microsoft.com/office/officeart/2008/layout/HorizontalMultiLevelHierarchy"/>
    <dgm:cxn modelId="{8B1167D4-0AED-4D28-9B33-D90E4A4CA333}" type="presParOf" srcId="{EF5C95C8-36FC-458A-ACDA-B948C2AC887E}" destId="{43BEB95A-171C-43B4-BFDB-9620ADD66E6F}" srcOrd="0" destOrd="0" presId="urn:microsoft.com/office/officeart/2008/layout/HorizontalMultiLevelHierarchy"/>
    <dgm:cxn modelId="{96207FF0-0BCE-4BA3-BDC5-FF7BC66F067B}" type="presParOf" srcId="{EF5C95C8-36FC-458A-ACDA-B948C2AC887E}" destId="{A18DCF65-D017-469F-A8C6-0F6E8EBC792B}"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EEF8F2-E8DF-4921-B763-A85EEB58769A}"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fr-FR"/>
        </a:p>
      </dgm:t>
    </dgm:pt>
    <dgm:pt modelId="{87706206-4D74-460C-A3D3-CC4C3C019975}">
      <dgm:prSet phldrT="[Texte]"/>
      <dgm:spPr/>
      <dgm:t>
        <a:bodyPr/>
        <a:lstStyle/>
        <a:p>
          <a:r>
            <a:rPr lang="fr-FR" dirty="0"/>
            <a:t>Processus transversaux </a:t>
          </a:r>
          <a:endParaRPr lang="fr-FR" b="1" dirty="0">
            <a:latin typeface="Segoe UI Light" panose="020B0502040204020203" pitchFamily="34" charset="0"/>
            <a:cs typeface="Segoe UI Light" panose="020B0502040204020203" pitchFamily="34" charset="0"/>
          </a:endParaRPr>
        </a:p>
      </dgm:t>
    </dgm:pt>
    <dgm:pt modelId="{15F8D821-A13D-4A58-B2B5-2A8249E10C51}" type="parTrans" cxnId="{7D9F7596-3969-47FF-AE06-703A46C9DA01}">
      <dgm:prSet/>
      <dgm:spPr/>
      <dgm:t>
        <a:bodyPr/>
        <a:lstStyle/>
        <a:p>
          <a:endParaRPr lang="fr-FR"/>
        </a:p>
      </dgm:t>
    </dgm:pt>
    <dgm:pt modelId="{12C5572A-5C6D-46CC-BBFA-1502CDE98101}" type="sibTrans" cxnId="{7D9F7596-3969-47FF-AE06-703A46C9DA01}">
      <dgm:prSet/>
      <dgm:spPr/>
      <dgm:t>
        <a:bodyPr/>
        <a:lstStyle/>
        <a:p>
          <a:endParaRPr lang="fr-FR"/>
        </a:p>
      </dgm:t>
    </dgm:pt>
    <dgm:pt modelId="{4ED04565-3AD7-4FE2-84F3-D8E3A7BB4697}">
      <dgm:prSet phldrT="[Texte]" custT="1"/>
      <dgm:spPr/>
      <dgm:t>
        <a:bodyPr/>
        <a:lstStyle/>
        <a:p>
          <a:pPr>
            <a:buFont typeface="Symbol" panose="05050102010706020507" pitchFamily="18" charset="2"/>
            <a:buChar char=""/>
          </a:pPr>
          <a:r>
            <a:rPr lang="fr-FR" sz="1050" dirty="0"/>
            <a:t>Gestion des individus</a:t>
          </a:r>
          <a:endParaRPr lang="fr-FR" sz="1050" dirty="0">
            <a:latin typeface="Segoe UI Light" panose="020B0502040204020203" pitchFamily="34" charset="0"/>
            <a:cs typeface="Segoe UI Light" panose="020B0502040204020203" pitchFamily="34" charset="0"/>
          </a:endParaRPr>
        </a:p>
      </dgm:t>
    </dgm:pt>
    <dgm:pt modelId="{DBCE4E4E-0A44-4643-AF28-01847B80FA17}" type="parTrans" cxnId="{FC0DD5F3-2511-4E0F-8952-0988A35591D6}">
      <dgm:prSet/>
      <dgm:spPr/>
      <dgm:t>
        <a:bodyPr/>
        <a:lstStyle/>
        <a:p>
          <a:endParaRPr lang="fr-FR"/>
        </a:p>
      </dgm:t>
    </dgm:pt>
    <dgm:pt modelId="{20DB91CD-B392-420B-819F-10090E681DCB}" type="sibTrans" cxnId="{FC0DD5F3-2511-4E0F-8952-0988A35591D6}">
      <dgm:prSet/>
      <dgm:spPr/>
      <dgm:t>
        <a:bodyPr/>
        <a:lstStyle/>
        <a:p>
          <a:endParaRPr lang="fr-FR"/>
        </a:p>
      </dgm:t>
    </dgm:pt>
    <dgm:pt modelId="{05BD3D80-1A27-4A88-9199-B4EC6EC22813}">
      <dgm:prSet phldrT="[Texte]" custT="1"/>
      <dgm:spPr/>
      <dgm:t>
        <a:bodyPr/>
        <a:lstStyle/>
        <a:p>
          <a:pPr>
            <a:buFont typeface="Symbol" panose="05050102010706020507" pitchFamily="18" charset="2"/>
            <a:buChar char=""/>
          </a:pPr>
          <a:r>
            <a:rPr lang="fr-FR" sz="1600"/>
            <a:t>Paiement des droits de scolarité et suivi comptable</a:t>
          </a:r>
          <a:endParaRPr lang="fr-FR" sz="1600" dirty="0">
            <a:latin typeface="Segoe UI Light" panose="020B0502040204020203" pitchFamily="34" charset="0"/>
            <a:cs typeface="Segoe UI Light" panose="020B0502040204020203" pitchFamily="34" charset="0"/>
          </a:endParaRPr>
        </a:p>
      </dgm:t>
    </dgm:pt>
    <dgm:pt modelId="{9835F6E6-5CAF-43FF-8A68-E8DA604F1701}" type="parTrans" cxnId="{36FF5F7C-E805-40A9-8989-9A06CF1E8DFA}">
      <dgm:prSet/>
      <dgm:spPr/>
      <dgm:t>
        <a:bodyPr/>
        <a:lstStyle/>
        <a:p>
          <a:endParaRPr lang="fr-FR"/>
        </a:p>
      </dgm:t>
    </dgm:pt>
    <dgm:pt modelId="{00992843-3166-456D-B75C-5718C8065C4F}" type="sibTrans" cxnId="{36FF5F7C-E805-40A9-8989-9A06CF1E8DFA}">
      <dgm:prSet/>
      <dgm:spPr/>
      <dgm:t>
        <a:bodyPr/>
        <a:lstStyle/>
        <a:p>
          <a:endParaRPr lang="fr-FR"/>
        </a:p>
      </dgm:t>
    </dgm:pt>
    <dgm:pt modelId="{72D5B595-1428-43C7-A1F9-02864719088E}">
      <dgm:prSet phldrT="[Texte]"/>
      <dgm:spPr/>
      <dgm:t>
        <a:bodyPr/>
        <a:lstStyle/>
        <a:p>
          <a:pPr>
            <a:buFont typeface="Symbol" panose="05050102010706020507" pitchFamily="18" charset="2"/>
            <a:buChar char=""/>
          </a:pPr>
          <a:r>
            <a:rPr lang="fr-FR"/>
            <a:t>Relations extérieures</a:t>
          </a:r>
          <a:endParaRPr lang="fr-FR" dirty="0">
            <a:latin typeface="Segoe UI Light" panose="020B0502040204020203" pitchFamily="34" charset="0"/>
            <a:cs typeface="Segoe UI Light" panose="020B0502040204020203" pitchFamily="34" charset="0"/>
          </a:endParaRPr>
        </a:p>
      </dgm:t>
    </dgm:pt>
    <dgm:pt modelId="{1CF2F7FB-CC21-4159-AC95-7FF3D9B081BE}" type="parTrans" cxnId="{B89FCE60-B60F-4900-849B-9B77B44DE0B1}">
      <dgm:prSet/>
      <dgm:spPr/>
      <dgm:t>
        <a:bodyPr/>
        <a:lstStyle/>
        <a:p>
          <a:endParaRPr lang="fr-FR"/>
        </a:p>
      </dgm:t>
    </dgm:pt>
    <dgm:pt modelId="{8BC70680-D2E4-4C64-87E8-451BE9C78C08}" type="sibTrans" cxnId="{B89FCE60-B60F-4900-849B-9B77B44DE0B1}">
      <dgm:prSet/>
      <dgm:spPr/>
      <dgm:t>
        <a:bodyPr/>
        <a:lstStyle/>
        <a:p>
          <a:endParaRPr lang="fr-FR"/>
        </a:p>
      </dgm:t>
    </dgm:pt>
    <dgm:pt modelId="{848C9E19-0FA8-444C-8483-1EA2C8EAEA75}">
      <dgm:prSet phldrT="[Texte]" custT="1"/>
      <dgm:spPr/>
      <dgm:t>
        <a:bodyPr/>
        <a:lstStyle/>
        <a:p>
          <a:pPr>
            <a:buFont typeface="Symbol" panose="05050102010706020507" pitchFamily="18" charset="2"/>
            <a:buChar char=""/>
          </a:pPr>
          <a:r>
            <a:rPr lang="fr-FR" sz="1400" dirty="0"/>
            <a:t>Recherche et suivi des financements</a:t>
          </a:r>
          <a:endParaRPr lang="fr-FR" sz="1400" b="1" dirty="0">
            <a:latin typeface="Segoe UI Light" panose="020B0502040204020203" pitchFamily="34" charset="0"/>
            <a:cs typeface="Segoe UI Light" panose="020B0502040204020203" pitchFamily="34" charset="0"/>
          </a:endParaRPr>
        </a:p>
      </dgm:t>
    </dgm:pt>
    <dgm:pt modelId="{A6D62C5E-36D7-46D4-B86D-47B2D29EAF96}" type="parTrans" cxnId="{BAC00E81-154B-4C93-88EB-9B1FD374BCB9}">
      <dgm:prSet/>
      <dgm:spPr/>
      <dgm:t>
        <a:bodyPr/>
        <a:lstStyle/>
        <a:p>
          <a:endParaRPr lang="fr-FR"/>
        </a:p>
      </dgm:t>
    </dgm:pt>
    <dgm:pt modelId="{0974FBAD-AF32-463A-B187-7F6657690DBE}" type="sibTrans" cxnId="{BAC00E81-154B-4C93-88EB-9B1FD374BCB9}">
      <dgm:prSet/>
      <dgm:spPr/>
      <dgm:t>
        <a:bodyPr/>
        <a:lstStyle/>
        <a:p>
          <a:endParaRPr lang="fr-FR"/>
        </a:p>
      </dgm:t>
    </dgm:pt>
    <dgm:pt modelId="{099B2DF8-C344-4AB6-ACF9-0DDF3D1A710D}" type="pres">
      <dgm:prSet presAssocID="{F4EEF8F2-E8DF-4921-B763-A85EEB58769A}" presName="Name0" presStyleCnt="0">
        <dgm:presLayoutVars>
          <dgm:chMax val="1"/>
          <dgm:dir/>
          <dgm:animLvl val="ctr"/>
          <dgm:resizeHandles val="exact"/>
        </dgm:presLayoutVars>
      </dgm:prSet>
      <dgm:spPr/>
    </dgm:pt>
    <dgm:pt modelId="{F3899FD6-A23B-4F02-A1C2-21F1D929FA4A}" type="pres">
      <dgm:prSet presAssocID="{87706206-4D74-460C-A3D3-CC4C3C019975}" presName="centerShape" presStyleLbl="node0" presStyleIdx="0" presStyleCnt="1" custScaleX="138943" custScaleY="127512"/>
      <dgm:spPr/>
    </dgm:pt>
    <dgm:pt modelId="{D5315828-BE3A-4A72-92D2-E31A95B959BC}" type="pres">
      <dgm:prSet presAssocID="{DBCE4E4E-0A44-4643-AF28-01847B80FA17}" presName="parTrans" presStyleLbl="sibTrans2D1" presStyleIdx="0" presStyleCnt="4"/>
      <dgm:spPr/>
    </dgm:pt>
    <dgm:pt modelId="{B26BEFFB-E803-4CA9-AC33-419D0907261B}" type="pres">
      <dgm:prSet presAssocID="{DBCE4E4E-0A44-4643-AF28-01847B80FA17}" presName="connectorText" presStyleLbl="sibTrans2D1" presStyleIdx="0" presStyleCnt="4"/>
      <dgm:spPr/>
    </dgm:pt>
    <dgm:pt modelId="{2F43C69D-E818-4739-8B7A-3CEF51F16F6D}" type="pres">
      <dgm:prSet presAssocID="{4ED04565-3AD7-4FE2-84F3-D8E3A7BB4697}" presName="node" presStyleLbl="node1" presStyleIdx="0" presStyleCnt="4">
        <dgm:presLayoutVars>
          <dgm:bulletEnabled val="1"/>
        </dgm:presLayoutVars>
      </dgm:prSet>
      <dgm:spPr/>
    </dgm:pt>
    <dgm:pt modelId="{C5F2AB39-822B-46E9-B652-53A07289472A}" type="pres">
      <dgm:prSet presAssocID="{9835F6E6-5CAF-43FF-8A68-E8DA604F1701}" presName="parTrans" presStyleLbl="sibTrans2D1" presStyleIdx="1" presStyleCnt="4"/>
      <dgm:spPr/>
    </dgm:pt>
    <dgm:pt modelId="{C7454016-E995-4261-A1DE-10A6A0A419A0}" type="pres">
      <dgm:prSet presAssocID="{9835F6E6-5CAF-43FF-8A68-E8DA604F1701}" presName="connectorText" presStyleLbl="sibTrans2D1" presStyleIdx="1" presStyleCnt="4"/>
      <dgm:spPr/>
    </dgm:pt>
    <dgm:pt modelId="{1A68F6AF-C1C0-435F-A1B8-B82EE566BB4A}" type="pres">
      <dgm:prSet presAssocID="{05BD3D80-1A27-4A88-9199-B4EC6EC22813}" presName="node" presStyleLbl="node1" presStyleIdx="1" presStyleCnt="4">
        <dgm:presLayoutVars>
          <dgm:bulletEnabled val="1"/>
        </dgm:presLayoutVars>
      </dgm:prSet>
      <dgm:spPr/>
    </dgm:pt>
    <dgm:pt modelId="{A9CA3ECA-A420-49E5-82A1-A6732CB3B8B6}" type="pres">
      <dgm:prSet presAssocID="{1CF2F7FB-CC21-4159-AC95-7FF3D9B081BE}" presName="parTrans" presStyleLbl="sibTrans2D1" presStyleIdx="2" presStyleCnt="4"/>
      <dgm:spPr/>
    </dgm:pt>
    <dgm:pt modelId="{EA0ACDB2-13C0-4E38-A431-153CB18223ED}" type="pres">
      <dgm:prSet presAssocID="{1CF2F7FB-CC21-4159-AC95-7FF3D9B081BE}" presName="connectorText" presStyleLbl="sibTrans2D1" presStyleIdx="2" presStyleCnt="4"/>
      <dgm:spPr/>
    </dgm:pt>
    <dgm:pt modelId="{65AC4549-1950-4381-8547-E4C21AA5E676}" type="pres">
      <dgm:prSet presAssocID="{72D5B595-1428-43C7-A1F9-02864719088E}" presName="node" presStyleLbl="node1" presStyleIdx="2" presStyleCnt="4">
        <dgm:presLayoutVars>
          <dgm:bulletEnabled val="1"/>
        </dgm:presLayoutVars>
      </dgm:prSet>
      <dgm:spPr/>
    </dgm:pt>
    <dgm:pt modelId="{24AFD554-5EE3-401E-AF2A-0E9C7E2E4526}" type="pres">
      <dgm:prSet presAssocID="{A6D62C5E-36D7-46D4-B86D-47B2D29EAF96}" presName="parTrans" presStyleLbl="sibTrans2D1" presStyleIdx="3" presStyleCnt="4"/>
      <dgm:spPr/>
    </dgm:pt>
    <dgm:pt modelId="{C0C51DD7-E2E4-4B1A-ADC6-B0BC8AF61E69}" type="pres">
      <dgm:prSet presAssocID="{A6D62C5E-36D7-46D4-B86D-47B2D29EAF96}" presName="connectorText" presStyleLbl="sibTrans2D1" presStyleIdx="3" presStyleCnt="4"/>
      <dgm:spPr/>
    </dgm:pt>
    <dgm:pt modelId="{780DC15F-5255-4508-98E9-6A4B32377076}" type="pres">
      <dgm:prSet presAssocID="{848C9E19-0FA8-444C-8483-1EA2C8EAEA75}" presName="node" presStyleLbl="node1" presStyleIdx="3" presStyleCnt="4" custRadScaleRad="116904" custRadScaleInc="1007">
        <dgm:presLayoutVars>
          <dgm:bulletEnabled val="1"/>
        </dgm:presLayoutVars>
      </dgm:prSet>
      <dgm:spPr/>
    </dgm:pt>
  </dgm:ptLst>
  <dgm:cxnLst>
    <dgm:cxn modelId="{0C97CF18-757F-4303-B784-C8B90B716D81}" type="presOf" srcId="{4ED04565-3AD7-4FE2-84F3-D8E3A7BB4697}" destId="{2F43C69D-E818-4739-8B7A-3CEF51F16F6D}" srcOrd="0" destOrd="0" presId="urn:microsoft.com/office/officeart/2005/8/layout/radial5"/>
    <dgm:cxn modelId="{B594D519-FC46-4634-A4B8-A2025366A66C}" type="presOf" srcId="{87706206-4D74-460C-A3D3-CC4C3C019975}" destId="{F3899FD6-A23B-4F02-A1C2-21F1D929FA4A}" srcOrd="0" destOrd="0" presId="urn:microsoft.com/office/officeart/2005/8/layout/radial5"/>
    <dgm:cxn modelId="{EB01C45D-E2CB-4197-A0A0-BD678420BB78}" type="presOf" srcId="{DBCE4E4E-0A44-4643-AF28-01847B80FA17}" destId="{D5315828-BE3A-4A72-92D2-E31A95B959BC}" srcOrd="0" destOrd="0" presId="urn:microsoft.com/office/officeart/2005/8/layout/radial5"/>
    <dgm:cxn modelId="{610E5E5E-B4C3-4F05-BC11-5E44F8380FDA}" type="presOf" srcId="{05BD3D80-1A27-4A88-9199-B4EC6EC22813}" destId="{1A68F6AF-C1C0-435F-A1B8-B82EE566BB4A}" srcOrd="0" destOrd="0" presId="urn:microsoft.com/office/officeart/2005/8/layout/radial5"/>
    <dgm:cxn modelId="{B89FCE60-B60F-4900-849B-9B77B44DE0B1}" srcId="{87706206-4D74-460C-A3D3-CC4C3C019975}" destId="{72D5B595-1428-43C7-A1F9-02864719088E}" srcOrd="2" destOrd="0" parTransId="{1CF2F7FB-CC21-4159-AC95-7FF3D9B081BE}" sibTransId="{8BC70680-D2E4-4C64-87E8-451BE9C78C08}"/>
    <dgm:cxn modelId="{16E58064-9DAE-4E0D-9D77-6B2B28205636}" type="presOf" srcId="{848C9E19-0FA8-444C-8483-1EA2C8EAEA75}" destId="{780DC15F-5255-4508-98E9-6A4B32377076}" srcOrd="0" destOrd="0" presId="urn:microsoft.com/office/officeart/2005/8/layout/radial5"/>
    <dgm:cxn modelId="{EBB8A953-CFBE-4FB1-97B7-1D211B2D75BC}" type="presOf" srcId="{9835F6E6-5CAF-43FF-8A68-E8DA604F1701}" destId="{C7454016-E995-4261-A1DE-10A6A0A419A0}" srcOrd="1" destOrd="0" presId="urn:microsoft.com/office/officeart/2005/8/layout/radial5"/>
    <dgm:cxn modelId="{7D2D5155-1CD3-48D8-80D9-C10D4F1AC813}" type="presOf" srcId="{DBCE4E4E-0A44-4643-AF28-01847B80FA17}" destId="{B26BEFFB-E803-4CA9-AC33-419D0907261B}" srcOrd="1" destOrd="0" presId="urn:microsoft.com/office/officeart/2005/8/layout/radial5"/>
    <dgm:cxn modelId="{BC934F56-3774-4CD2-B9E6-0FE211B7C786}" type="presOf" srcId="{72D5B595-1428-43C7-A1F9-02864719088E}" destId="{65AC4549-1950-4381-8547-E4C21AA5E676}" srcOrd="0" destOrd="0" presId="urn:microsoft.com/office/officeart/2005/8/layout/radial5"/>
    <dgm:cxn modelId="{36FF5F7C-E805-40A9-8989-9A06CF1E8DFA}" srcId="{87706206-4D74-460C-A3D3-CC4C3C019975}" destId="{05BD3D80-1A27-4A88-9199-B4EC6EC22813}" srcOrd="1" destOrd="0" parTransId="{9835F6E6-5CAF-43FF-8A68-E8DA604F1701}" sibTransId="{00992843-3166-456D-B75C-5718C8065C4F}"/>
    <dgm:cxn modelId="{BAC00E81-154B-4C93-88EB-9B1FD374BCB9}" srcId="{87706206-4D74-460C-A3D3-CC4C3C019975}" destId="{848C9E19-0FA8-444C-8483-1EA2C8EAEA75}" srcOrd="3" destOrd="0" parTransId="{A6D62C5E-36D7-46D4-B86D-47B2D29EAF96}" sibTransId="{0974FBAD-AF32-463A-B187-7F6657690DBE}"/>
    <dgm:cxn modelId="{7D9F7596-3969-47FF-AE06-703A46C9DA01}" srcId="{F4EEF8F2-E8DF-4921-B763-A85EEB58769A}" destId="{87706206-4D74-460C-A3D3-CC4C3C019975}" srcOrd="0" destOrd="0" parTransId="{15F8D821-A13D-4A58-B2B5-2A8249E10C51}" sibTransId="{12C5572A-5C6D-46CC-BBFA-1502CDE98101}"/>
    <dgm:cxn modelId="{373673A1-2EEB-457B-9F01-7319218139CA}" type="presOf" srcId="{9835F6E6-5CAF-43FF-8A68-E8DA604F1701}" destId="{C5F2AB39-822B-46E9-B652-53A07289472A}" srcOrd="0" destOrd="0" presId="urn:microsoft.com/office/officeart/2005/8/layout/radial5"/>
    <dgm:cxn modelId="{4F8392E2-B7CF-4D35-92A5-497BB534E365}" type="presOf" srcId="{A6D62C5E-36D7-46D4-B86D-47B2D29EAF96}" destId="{24AFD554-5EE3-401E-AF2A-0E9C7E2E4526}" srcOrd="0" destOrd="0" presId="urn:microsoft.com/office/officeart/2005/8/layout/radial5"/>
    <dgm:cxn modelId="{B572B7E7-E4B8-483C-AA1C-9D9036A67FCA}" type="presOf" srcId="{1CF2F7FB-CC21-4159-AC95-7FF3D9B081BE}" destId="{A9CA3ECA-A420-49E5-82A1-A6732CB3B8B6}" srcOrd="0" destOrd="0" presId="urn:microsoft.com/office/officeart/2005/8/layout/radial5"/>
    <dgm:cxn modelId="{38896DF1-6A24-4E1F-948D-7822056918B4}" type="presOf" srcId="{1CF2F7FB-CC21-4159-AC95-7FF3D9B081BE}" destId="{EA0ACDB2-13C0-4E38-A431-153CB18223ED}" srcOrd="1" destOrd="0" presId="urn:microsoft.com/office/officeart/2005/8/layout/radial5"/>
    <dgm:cxn modelId="{FC0DD5F3-2511-4E0F-8952-0988A35591D6}" srcId="{87706206-4D74-460C-A3D3-CC4C3C019975}" destId="{4ED04565-3AD7-4FE2-84F3-D8E3A7BB4697}" srcOrd="0" destOrd="0" parTransId="{DBCE4E4E-0A44-4643-AF28-01847B80FA17}" sibTransId="{20DB91CD-B392-420B-819F-10090E681DCB}"/>
    <dgm:cxn modelId="{F0573AF8-6474-4421-A1A3-03CF6DCC5EC3}" type="presOf" srcId="{A6D62C5E-36D7-46D4-B86D-47B2D29EAF96}" destId="{C0C51DD7-E2E4-4B1A-ADC6-B0BC8AF61E69}" srcOrd="1" destOrd="0" presId="urn:microsoft.com/office/officeart/2005/8/layout/radial5"/>
    <dgm:cxn modelId="{9E9917FF-3FEE-4BEB-ACF6-DE4553F3BF7C}" type="presOf" srcId="{F4EEF8F2-E8DF-4921-B763-A85EEB58769A}" destId="{099B2DF8-C344-4AB6-ACF9-0DDF3D1A710D}" srcOrd="0" destOrd="0" presId="urn:microsoft.com/office/officeart/2005/8/layout/radial5"/>
    <dgm:cxn modelId="{20047732-D61F-4E3C-A4BD-930AD530BDE2}" type="presParOf" srcId="{099B2DF8-C344-4AB6-ACF9-0DDF3D1A710D}" destId="{F3899FD6-A23B-4F02-A1C2-21F1D929FA4A}" srcOrd="0" destOrd="0" presId="urn:microsoft.com/office/officeart/2005/8/layout/radial5"/>
    <dgm:cxn modelId="{0493AB95-A8EA-4E74-A2C5-A02C44806441}" type="presParOf" srcId="{099B2DF8-C344-4AB6-ACF9-0DDF3D1A710D}" destId="{D5315828-BE3A-4A72-92D2-E31A95B959BC}" srcOrd="1" destOrd="0" presId="urn:microsoft.com/office/officeart/2005/8/layout/radial5"/>
    <dgm:cxn modelId="{C23CF304-C445-4511-911C-491699F6BF8F}" type="presParOf" srcId="{D5315828-BE3A-4A72-92D2-E31A95B959BC}" destId="{B26BEFFB-E803-4CA9-AC33-419D0907261B}" srcOrd="0" destOrd="0" presId="urn:microsoft.com/office/officeart/2005/8/layout/radial5"/>
    <dgm:cxn modelId="{6E330429-B9E7-4078-820A-DC198EBC68F8}" type="presParOf" srcId="{099B2DF8-C344-4AB6-ACF9-0DDF3D1A710D}" destId="{2F43C69D-E818-4739-8B7A-3CEF51F16F6D}" srcOrd="2" destOrd="0" presId="urn:microsoft.com/office/officeart/2005/8/layout/radial5"/>
    <dgm:cxn modelId="{DAC57661-8409-4D4A-B262-C638E82D2AFF}" type="presParOf" srcId="{099B2DF8-C344-4AB6-ACF9-0DDF3D1A710D}" destId="{C5F2AB39-822B-46E9-B652-53A07289472A}" srcOrd="3" destOrd="0" presId="urn:microsoft.com/office/officeart/2005/8/layout/radial5"/>
    <dgm:cxn modelId="{B2231DC2-9FC2-41DA-A2C8-3891F5C7C4C4}" type="presParOf" srcId="{C5F2AB39-822B-46E9-B652-53A07289472A}" destId="{C7454016-E995-4261-A1DE-10A6A0A419A0}" srcOrd="0" destOrd="0" presId="urn:microsoft.com/office/officeart/2005/8/layout/radial5"/>
    <dgm:cxn modelId="{9160976D-C795-4446-816D-A6CB96CCC40C}" type="presParOf" srcId="{099B2DF8-C344-4AB6-ACF9-0DDF3D1A710D}" destId="{1A68F6AF-C1C0-435F-A1B8-B82EE566BB4A}" srcOrd="4" destOrd="0" presId="urn:microsoft.com/office/officeart/2005/8/layout/radial5"/>
    <dgm:cxn modelId="{3761B33F-F037-4C9C-85AD-9CC5517DA8A3}" type="presParOf" srcId="{099B2DF8-C344-4AB6-ACF9-0DDF3D1A710D}" destId="{A9CA3ECA-A420-49E5-82A1-A6732CB3B8B6}" srcOrd="5" destOrd="0" presId="urn:microsoft.com/office/officeart/2005/8/layout/radial5"/>
    <dgm:cxn modelId="{F86B253A-B9AC-4381-8017-79B0305693FA}" type="presParOf" srcId="{A9CA3ECA-A420-49E5-82A1-A6732CB3B8B6}" destId="{EA0ACDB2-13C0-4E38-A431-153CB18223ED}" srcOrd="0" destOrd="0" presId="urn:microsoft.com/office/officeart/2005/8/layout/radial5"/>
    <dgm:cxn modelId="{6C112BA2-A003-4FAB-9096-DF842670F225}" type="presParOf" srcId="{099B2DF8-C344-4AB6-ACF9-0DDF3D1A710D}" destId="{65AC4549-1950-4381-8547-E4C21AA5E676}" srcOrd="6" destOrd="0" presId="urn:microsoft.com/office/officeart/2005/8/layout/radial5"/>
    <dgm:cxn modelId="{1F02C9CE-0920-4438-873B-75692AE81F2F}" type="presParOf" srcId="{099B2DF8-C344-4AB6-ACF9-0DDF3D1A710D}" destId="{24AFD554-5EE3-401E-AF2A-0E9C7E2E4526}" srcOrd="7" destOrd="0" presId="urn:microsoft.com/office/officeart/2005/8/layout/radial5"/>
    <dgm:cxn modelId="{0649F471-EE98-4217-BAA8-DB2401E1EE6C}" type="presParOf" srcId="{24AFD554-5EE3-401E-AF2A-0E9C7E2E4526}" destId="{C0C51DD7-E2E4-4B1A-ADC6-B0BC8AF61E69}" srcOrd="0" destOrd="0" presId="urn:microsoft.com/office/officeart/2005/8/layout/radial5"/>
    <dgm:cxn modelId="{54F7B0D4-92EA-4C62-84DB-8E7C871675B0}" type="presParOf" srcId="{099B2DF8-C344-4AB6-ACF9-0DDF3D1A710D}" destId="{780DC15F-5255-4508-98E9-6A4B32377076}" srcOrd="8" destOrd="0" presId="urn:microsoft.com/office/officeart/2005/8/layout/radial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9BC166-9E03-4772-9BD6-617F106AE30F}"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fr-FR"/>
        </a:p>
      </dgm:t>
    </dgm:pt>
    <dgm:pt modelId="{78326EA6-E75D-44D0-BCCC-AC45543BF9DE}">
      <dgm:prSet phldrT="[Texte]"/>
      <dgm:spPr/>
      <dgm:t>
        <a:bodyPr/>
        <a:lstStyle/>
        <a:p>
          <a:r>
            <a:rPr lang="en-US" b="1" dirty="0">
              <a:latin typeface="Segoe UI Light" panose="020B0502040204020203" pitchFamily="34" charset="0"/>
              <a:cs typeface="Segoe UI Light" panose="020B0502040204020203" pitchFamily="34" charset="0"/>
            </a:rPr>
            <a:t>Sous </a:t>
          </a:r>
          <a:r>
            <a:rPr lang="en-US" b="1" dirty="0" err="1">
              <a:latin typeface="Segoe UI Light" panose="020B0502040204020203" pitchFamily="34" charset="0"/>
              <a:cs typeface="Segoe UI Light" panose="020B0502040204020203" pitchFamily="34" charset="0"/>
            </a:rPr>
            <a:t>domaines</a:t>
          </a:r>
          <a:r>
            <a:rPr lang="en-US" b="1" dirty="0">
              <a:latin typeface="Segoe UI Light" panose="020B0502040204020203" pitchFamily="34" charset="0"/>
              <a:cs typeface="Segoe UI Light" panose="020B0502040204020203" pitchFamily="34" charset="0"/>
            </a:rPr>
            <a:t> </a:t>
          </a:r>
          <a:r>
            <a:rPr lang="en-US" b="1" dirty="0" err="1">
              <a:latin typeface="Segoe UI Light" panose="020B0502040204020203" pitchFamily="34" charset="0"/>
              <a:cs typeface="Segoe UI Light" panose="020B0502040204020203" pitchFamily="34" charset="0"/>
            </a:rPr>
            <a:t>sp</a:t>
          </a:r>
          <a:r>
            <a:rPr lang="fr-FR" b="1" dirty="0" err="1">
              <a:latin typeface="Segoe UI Light" panose="020B0502040204020203" pitchFamily="34" charset="0"/>
              <a:cs typeface="Segoe UI Light" panose="020B0502040204020203" pitchFamily="34" charset="0"/>
            </a:rPr>
            <a:t>éC</a:t>
          </a:r>
          <a:r>
            <a:rPr lang="en-US" b="1" dirty="0" err="1">
              <a:latin typeface="Segoe UI Light" panose="020B0502040204020203" pitchFamily="34" charset="0"/>
              <a:cs typeface="Segoe UI Light" panose="020B0502040204020203" pitchFamily="34" charset="0"/>
            </a:rPr>
            <a:t>ifique</a:t>
          </a:r>
          <a:endParaRPr lang="fr-FR" b="1" dirty="0">
            <a:latin typeface="Segoe UI Light" panose="020B0502040204020203" pitchFamily="34" charset="0"/>
            <a:cs typeface="Segoe UI Light" panose="020B0502040204020203" pitchFamily="34" charset="0"/>
          </a:endParaRPr>
        </a:p>
      </dgm:t>
    </dgm:pt>
    <dgm:pt modelId="{B5DE7DD6-93B3-4C07-9274-298C76087AD8}" type="parTrans" cxnId="{78A716D2-F21D-4F98-B1AA-84CBC546453D}">
      <dgm:prSet/>
      <dgm:spPr/>
      <dgm:t>
        <a:bodyPr/>
        <a:lstStyle/>
        <a:p>
          <a:endParaRPr lang="fr-FR"/>
        </a:p>
      </dgm:t>
    </dgm:pt>
    <dgm:pt modelId="{B8E1BA36-757B-4A5C-A832-EF8E1A042E67}" type="sibTrans" cxnId="{78A716D2-F21D-4F98-B1AA-84CBC546453D}">
      <dgm:prSet/>
      <dgm:spPr/>
      <dgm:t>
        <a:bodyPr/>
        <a:lstStyle/>
        <a:p>
          <a:endParaRPr lang="fr-FR"/>
        </a:p>
      </dgm:t>
    </dgm:pt>
    <dgm:pt modelId="{B9A930A0-8B87-479E-9965-AC5DEB10A972}">
      <dgm:prSet phldrT="[Texte]"/>
      <dgm:spPr/>
      <dgm:t>
        <a:bodyPr/>
        <a:lstStyle/>
        <a:p>
          <a:r>
            <a:rPr lang="en-US" dirty="0">
              <a:latin typeface="Segoe UI Light" panose="020B0502040204020203" pitchFamily="34" charset="0"/>
              <a:cs typeface="Segoe UI Light" panose="020B0502040204020203" pitchFamily="34" charset="0"/>
            </a:rPr>
            <a:t>Sous </a:t>
          </a:r>
          <a:r>
            <a:rPr lang="en-US" dirty="0" err="1">
              <a:latin typeface="Segoe UI Light" panose="020B0502040204020203" pitchFamily="34" charset="0"/>
              <a:cs typeface="Segoe UI Light" panose="020B0502040204020203" pitchFamily="34" charset="0"/>
            </a:rPr>
            <a:t>domaine</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gestion</a:t>
          </a:r>
          <a:r>
            <a:rPr lang="en-US" dirty="0">
              <a:latin typeface="Segoe UI Light" panose="020B0502040204020203" pitchFamily="34" charset="0"/>
              <a:cs typeface="Segoe UI Light" panose="020B0502040204020203" pitchFamily="34" charset="0"/>
            </a:rPr>
            <a:t> de la recherche</a:t>
          </a:r>
          <a:endParaRPr lang="fr-FR" dirty="0">
            <a:latin typeface="Segoe UI Light" panose="020B0502040204020203" pitchFamily="34" charset="0"/>
            <a:cs typeface="Segoe UI Light" panose="020B0502040204020203" pitchFamily="34" charset="0"/>
          </a:endParaRPr>
        </a:p>
      </dgm:t>
    </dgm:pt>
    <dgm:pt modelId="{AB218988-2AB7-45F2-AE04-1852504243E6}" type="parTrans" cxnId="{B7EF90D4-86FC-4CB4-9590-93A01A3308B2}">
      <dgm:prSet/>
      <dgm:spPr/>
      <dgm:t>
        <a:bodyPr/>
        <a:lstStyle/>
        <a:p>
          <a:endParaRPr lang="fr-FR"/>
        </a:p>
      </dgm:t>
    </dgm:pt>
    <dgm:pt modelId="{07EE2759-C86A-42A1-8C0F-3087CBE0E4BC}" type="sibTrans" cxnId="{B7EF90D4-86FC-4CB4-9590-93A01A3308B2}">
      <dgm:prSet/>
      <dgm:spPr/>
      <dgm:t>
        <a:bodyPr/>
        <a:lstStyle/>
        <a:p>
          <a:endParaRPr lang="fr-FR"/>
        </a:p>
      </dgm:t>
    </dgm:pt>
    <dgm:pt modelId="{B750C5FA-BD40-4B42-B765-FB0338D5ABAE}">
      <dgm:prSet phldrT="[Texte]"/>
      <dgm:spPr/>
      <dgm:t>
        <a:bodyPr/>
        <a:lstStyle/>
        <a:p>
          <a:r>
            <a:rPr lang="en-US" dirty="0">
              <a:latin typeface="Segoe UI Light" panose="020B0502040204020203" pitchFamily="34" charset="0"/>
              <a:cs typeface="Segoe UI Light" panose="020B0502040204020203" pitchFamily="34" charset="0"/>
            </a:rPr>
            <a:t>Sous </a:t>
          </a:r>
          <a:r>
            <a:rPr lang="en-US" dirty="0" err="1">
              <a:latin typeface="Segoe UI Light" panose="020B0502040204020203" pitchFamily="34" charset="0"/>
              <a:cs typeface="Segoe UI Light" panose="020B0502040204020203" pitchFamily="34" charset="0"/>
            </a:rPr>
            <a:t>domaine</a:t>
          </a:r>
          <a:r>
            <a:rPr lang="en-US" dirty="0">
              <a:latin typeface="Segoe UI Light" panose="020B0502040204020203" pitchFamily="34" charset="0"/>
              <a:cs typeface="Segoe UI Light" panose="020B0502040204020203" pitchFamily="34" charset="0"/>
            </a:rPr>
            <a:t> de formation</a:t>
          </a:r>
          <a:endParaRPr lang="fr-FR" dirty="0">
            <a:latin typeface="Segoe UI Light" panose="020B0502040204020203" pitchFamily="34" charset="0"/>
            <a:cs typeface="Segoe UI Light" panose="020B0502040204020203" pitchFamily="34" charset="0"/>
          </a:endParaRPr>
        </a:p>
      </dgm:t>
    </dgm:pt>
    <dgm:pt modelId="{8B08721E-DD56-4EFF-8744-9C693CAEA1B2}" type="parTrans" cxnId="{B7E4C0BC-4130-43A0-B69B-BD8C0B0CE615}">
      <dgm:prSet/>
      <dgm:spPr/>
      <dgm:t>
        <a:bodyPr/>
        <a:lstStyle/>
        <a:p>
          <a:endParaRPr lang="fr-FR"/>
        </a:p>
      </dgm:t>
    </dgm:pt>
    <dgm:pt modelId="{79F529C8-DE16-4B1F-8334-B8ABA1138774}" type="sibTrans" cxnId="{B7E4C0BC-4130-43A0-B69B-BD8C0B0CE615}">
      <dgm:prSet/>
      <dgm:spPr/>
      <dgm:t>
        <a:bodyPr/>
        <a:lstStyle/>
        <a:p>
          <a:endParaRPr lang="fr-FR"/>
        </a:p>
      </dgm:t>
    </dgm:pt>
    <dgm:pt modelId="{8CFA42FF-C73D-4F2B-8A90-1E785F79FAA8}" type="pres">
      <dgm:prSet presAssocID="{EE9BC166-9E03-4772-9BD6-617F106AE30F}" presName="Name0" presStyleCnt="0">
        <dgm:presLayoutVars>
          <dgm:chPref val="1"/>
          <dgm:dir/>
          <dgm:animOne val="branch"/>
          <dgm:animLvl val="lvl"/>
          <dgm:resizeHandles val="exact"/>
        </dgm:presLayoutVars>
      </dgm:prSet>
      <dgm:spPr/>
    </dgm:pt>
    <dgm:pt modelId="{51156D5D-FAE7-455D-B66A-B961EB015B63}" type="pres">
      <dgm:prSet presAssocID="{78326EA6-E75D-44D0-BCCC-AC45543BF9DE}" presName="root1" presStyleCnt="0"/>
      <dgm:spPr/>
    </dgm:pt>
    <dgm:pt modelId="{CADF9976-7B56-472E-9A1C-08E73D04FA5F}" type="pres">
      <dgm:prSet presAssocID="{78326EA6-E75D-44D0-BCCC-AC45543BF9DE}" presName="LevelOneTextNode" presStyleLbl="node0" presStyleIdx="0" presStyleCnt="1">
        <dgm:presLayoutVars>
          <dgm:chPref val="3"/>
        </dgm:presLayoutVars>
      </dgm:prSet>
      <dgm:spPr/>
    </dgm:pt>
    <dgm:pt modelId="{F52A48DB-5EF3-44EF-BA21-6D1A4461B0B3}" type="pres">
      <dgm:prSet presAssocID="{78326EA6-E75D-44D0-BCCC-AC45543BF9DE}" presName="level2hierChild" presStyleCnt="0"/>
      <dgm:spPr/>
    </dgm:pt>
    <dgm:pt modelId="{92592BEC-C1EC-47A4-9282-12679A0E7B7A}" type="pres">
      <dgm:prSet presAssocID="{AB218988-2AB7-45F2-AE04-1852504243E6}" presName="conn2-1" presStyleLbl="parChTrans1D2" presStyleIdx="0" presStyleCnt="2"/>
      <dgm:spPr/>
    </dgm:pt>
    <dgm:pt modelId="{692655DD-06EF-4CC3-B4DC-80E4DA42824C}" type="pres">
      <dgm:prSet presAssocID="{AB218988-2AB7-45F2-AE04-1852504243E6}" presName="connTx" presStyleLbl="parChTrans1D2" presStyleIdx="0" presStyleCnt="2"/>
      <dgm:spPr/>
    </dgm:pt>
    <dgm:pt modelId="{A7E9CB4C-3ECB-4B5A-8B19-F975F1B1E35D}" type="pres">
      <dgm:prSet presAssocID="{B9A930A0-8B87-479E-9965-AC5DEB10A972}" presName="root2" presStyleCnt="0"/>
      <dgm:spPr/>
    </dgm:pt>
    <dgm:pt modelId="{02AC45FD-FC9B-47E3-82D8-BD91A2DE320C}" type="pres">
      <dgm:prSet presAssocID="{B9A930A0-8B87-479E-9965-AC5DEB10A972}" presName="LevelTwoTextNode" presStyleLbl="node2" presStyleIdx="0" presStyleCnt="2">
        <dgm:presLayoutVars>
          <dgm:chPref val="3"/>
        </dgm:presLayoutVars>
      </dgm:prSet>
      <dgm:spPr/>
    </dgm:pt>
    <dgm:pt modelId="{DAF18B6A-B163-497B-9D61-C472DB314880}" type="pres">
      <dgm:prSet presAssocID="{B9A930A0-8B87-479E-9965-AC5DEB10A972}" presName="level3hierChild" presStyleCnt="0"/>
      <dgm:spPr/>
    </dgm:pt>
    <dgm:pt modelId="{A1CF34F2-0F4D-489C-A681-69FCF1D4A402}" type="pres">
      <dgm:prSet presAssocID="{8B08721E-DD56-4EFF-8744-9C693CAEA1B2}" presName="conn2-1" presStyleLbl="parChTrans1D2" presStyleIdx="1" presStyleCnt="2"/>
      <dgm:spPr/>
    </dgm:pt>
    <dgm:pt modelId="{64F09706-899B-4DA2-BB41-E7A69F0621A1}" type="pres">
      <dgm:prSet presAssocID="{8B08721E-DD56-4EFF-8744-9C693CAEA1B2}" presName="connTx" presStyleLbl="parChTrans1D2" presStyleIdx="1" presStyleCnt="2"/>
      <dgm:spPr/>
    </dgm:pt>
    <dgm:pt modelId="{7903B7D7-DCB8-4AFD-AC47-1FDAAEE8E278}" type="pres">
      <dgm:prSet presAssocID="{B750C5FA-BD40-4B42-B765-FB0338D5ABAE}" presName="root2" presStyleCnt="0"/>
      <dgm:spPr/>
    </dgm:pt>
    <dgm:pt modelId="{D3EBB508-DE4C-4C2B-845B-FFF47BB986CB}" type="pres">
      <dgm:prSet presAssocID="{B750C5FA-BD40-4B42-B765-FB0338D5ABAE}" presName="LevelTwoTextNode" presStyleLbl="node2" presStyleIdx="1" presStyleCnt="2">
        <dgm:presLayoutVars>
          <dgm:chPref val="3"/>
        </dgm:presLayoutVars>
      </dgm:prSet>
      <dgm:spPr/>
    </dgm:pt>
    <dgm:pt modelId="{1D58A5CC-8440-4378-9FBE-A6CCF9243D98}" type="pres">
      <dgm:prSet presAssocID="{B750C5FA-BD40-4B42-B765-FB0338D5ABAE}" presName="level3hierChild" presStyleCnt="0"/>
      <dgm:spPr/>
    </dgm:pt>
  </dgm:ptLst>
  <dgm:cxnLst>
    <dgm:cxn modelId="{A1B31500-1BF0-4846-8423-50135BCEE973}" type="presOf" srcId="{B750C5FA-BD40-4B42-B765-FB0338D5ABAE}" destId="{D3EBB508-DE4C-4C2B-845B-FFF47BB986CB}" srcOrd="0" destOrd="0" presId="urn:microsoft.com/office/officeart/2008/layout/HorizontalMultiLevelHierarchy"/>
    <dgm:cxn modelId="{E330BF16-E1A0-4855-91A3-8E67E5E72E03}" type="presOf" srcId="{78326EA6-E75D-44D0-BCCC-AC45543BF9DE}" destId="{CADF9976-7B56-472E-9A1C-08E73D04FA5F}" srcOrd="0" destOrd="0" presId="urn:microsoft.com/office/officeart/2008/layout/HorizontalMultiLevelHierarchy"/>
    <dgm:cxn modelId="{2246E33C-59FA-495C-B5B2-548AEFEF3D7A}" type="presOf" srcId="{AB218988-2AB7-45F2-AE04-1852504243E6}" destId="{692655DD-06EF-4CC3-B4DC-80E4DA42824C}" srcOrd="1" destOrd="0" presId="urn:microsoft.com/office/officeart/2008/layout/HorizontalMultiLevelHierarchy"/>
    <dgm:cxn modelId="{32DA8683-83FF-4754-B290-FCE057AC23D9}" type="presOf" srcId="{8B08721E-DD56-4EFF-8744-9C693CAEA1B2}" destId="{A1CF34F2-0F4D-489C-A681-69FCF1D4A402}" srcOrd="0" destOrd="0" presId="urn:microsoft.com/office/officeart/2008/layout/HorizontalMultiLevelHierarchy"/>
    <dgm:cxn modelId="{31AE9E92-7026-466E-9B80-7089FF5C8A6F}" type="presOf" srcId="{AB218988-2AB7-45F2-AE04-1852504243E6}" destId="{92592BEC-C1EC-47A4-9282-12679A0E7B7A}" srcOrd="0" destOrd="0" presId="urn:microsoft.com/office/officeart/2008/layout/HorizontalMultiLevelHierarchy"/>
    <dgm:cxn modelId="{EC3DB995-F079-4424-9CC1-77CEF258D2A1}" type="presOf" srcId="{8B08721E-DD56-4EFF-8744-9C693CAEA1B2}" destId="{64F09706-899B-4DA2-BB41-E7A69F0621A1}" srcOrd="1" destOrd="0" presId="urn:microsoft.com/office/officeart/2008/layout/HorizontalMultiLevelHierarchy"/>
    <dgm:cxn modelId="{DF4BD9BA-BDAC-4D8D-9E67-96AF8F44B636}" type="presOf" srcId="{EE9BC166-9E03-4772-9BD6-617F106AE30F}" destId="{8CFA42FF-C73D-4F2B-8A90-1E785F79FAA8}" srcOrd="0" destOrd="0" presId="urn:microsoft.com/office/officeart/2008/layout/HorizontalMultiLevelHierarchy"/>
    <dgm:cxn modelId="{B7E4C0BC-4130-43A0-B69B-BD8C0B0CE615}" srcId="{78326EA6-E75D-44D0-BCCC-AC45543BF9DE}" destId="{B750C5FA-BD40-4B42-B765-FB0338D5ABAE}" srcOrd="1" destOrd="0" parTransId="{8B08721E-DD56-4EFF-8744-9C693CAEA1B2}" sibTransId="{79F529C8-DE16-4B1F-8334-B8ABA1138774}"/>
    <dgm:cxn modelId="{78A716D2-F21D-4F98-B1AA-84CBC546453D}" srcId="{EE9BC166-9E03-4772-9BD6-617F106AE30F}" destId="{78326EA6-E75D-44D0-BCCC-AC45543BF9DE}" srcOrd="0" destOrd="0" parTransId="{B5DE7DD6-93B3-4C07-9274-298C76087AD8}" sibTransId="{B8E1BA36-757B-4A5C-A832-EF8E1A042E67}"/>
    <dgm:cxn modelId="{B6B9E5D2-B7FB-4603-A04D-30CAEAADDA59}" type="presOf" srcId="{B9A930A0-8B87-479E-9965-AC5DEB10A972}" destId="{02AC45FD-FC9B-47E3-82D8-BD91A2DE320C}" srcOrd="0" destOrd="0" presId="urn:microsoft.com/office/officeart/2008/layout/HorizontalMultiLevelHierarchy"/>
    <dgm:cxn modelId="{B7EF90D4-86FC-4CB4-9590-93A01A3308B2}" srcId="{78326EA6-E75D-44D0-BCCC-AC45543BF9DE}" destId="{B9A930A0-8B87-479E-9965-AC5DEB10A972}" srcOrd="0" destOrd="0" parTransId="{AB218988-2AB7-45F2-AE04-1852504243E6}" sibTransId="{07EE2759-C86A-42A1-8C0F-3087CBE0E4BC}"/>
    <dgm:cxn modelId="{8F92DE27-CCE5-4861-8D5D-6C6B64E0BA1D}" type="presParOf" srcId="{8CFA42FF-C73D-4F2B-8A90-1E785F79FAA8}" destId="{51156D5D-FAE7-455D-B66A-B961EB015B63}" srcOrd="0" destOrd="0" presId="urn:microsoft.com/office/officeart/2008/layout/HorizontalMultiLevelHierarchy"/>
    <dgm:cxn modelId="{37A0175E-19F9-46C6-B2B9-2444E561CAEB}" type="presParOf" srcId="{51156D5D-FAE7-455D-B66A-B961EB015B63}" destId="{CADF9976-7B56-472E-9A1C-08E73D04FA5F}" srcOrd="0" destOrd="0" presId="urn:microsoft.com/office/officeart/2008/layout/HorizontalMultiLevelHierarchy"/>
    <dgm:cxn modelId="{F5DBAE8C-0334-4B26-85FA-2CD2D44F99F9}" type="presParOf" srcId="{51156D5D-FAE7-455D-B66A-B961EB015B63}" destId="{F52A48DB-5EF3-44EF-BA21-6D1A4461B0B3}" srcOrd="1" destOrd="0" presId="urn:microsoft.com/office/officeart/2008/layout/HorizontalMultiLevelHierarchy"/>
    <dgm:cxn modelId="{2056CC74-7BEB-4155-9717-44F7C95DAA6B}" type="presParOf" srcId="{F52A48DB-5EF3-44EF-BA21-6D1A4461B0B3}" destId="{92592BEC-C1EC-47A4-9282-12679A0E7B7A}" srcOrd="0" destOrd="0" presId="urn:microsoft.com/office/officeart/2008/layout/HorizontalMultiLevelHierarchy"/>
    <dgm:cxn modelId="{BDD66ED0-DB95-4A4B-BCA2-0C64738188D1}" type="presParOf" srcId="{92592BEC-C1EC-47A4-9282-12679A0E7B7A}" destId="{692655DD-06EF-4CC3-B4DC-80E4DA42824C}" srcOrd="0" destOrd="0" presId="urn:microsoft.com/office/officeart/2008/layout/HorizontalMultiLevelHierarchy"/>
    <dgm:cxn modelId="{E6F1CB4B-CDBB-4EEA-9E5F-7F9326902B77}" type="presParOf" srcId="{F52A48DB-5EF3-44EF-BA21-6D1A4461B0B3}" destId="{A7E9CB4C-3ECB-4B5A-8B19-F975F1B1E35D}" srcOrd="1" destOrd="0" presId="urn:microsoft.com/office/officeart/2008/layout/HorizontalMultiLevelHierarchy"/>
    <dgm:cxn modelId="{90246E2E-2880-4747-9587-0D35C57C5B75}" type="presParOf" srcId="{A7E9CB4C-3ECB-4B5A-8B19-F975F1B1E35D}" destId="{02AC45FD-FC9B-47E3-82D8-BD91A2DE320C}" srcOrd="0" destOrd="0" presId="urn:microsoft.com/office/officeart/2008/layout/HorizontalMultiLevelHierarchy"/>
    <dgm:cxn modelId="{452584BA-5720-4E75-9ACF-F1B0A0569062}" type="presParOf" srcId="{A7E9CB4C-3ECB-4B5A-8B19-F975F1B1E35D}" destId="{DAF18B6A-B163-497B-9D61-C472DB314880}" srcOrd="1" destOrd="0" presId="urn:microsoft.com/office/officeart/2008/layout/HorizontalMultiLevelHierarchy"/>
    <dgm:cxn modelId="{5477469B-94F7-4703-881D-EC9967E9AD24}" type="presParOf" srcId="{F52A48DB-5EF3-44EF-BA21-6D1A4461B0B3}" destId="{A1CF34F2-0F4D-489C-A681-69FCF1D4A402}" srcOrd="2" destOrd="0" presId="urn:microsoft.com/office/officeart/2008/layout/HorizontalMultiLevelHierarchy"/>
    <dgm:cxn modelId="{26449C8D-2A6F-4900-B9E0-AC1E4DB16F9A}" type="presParOf" srcId="{A1CF34F2-0F4D-489C-A681-69FCF1D4A402}" destId="{64F09706-899B-4DA2-BB41-E7A69F0621A1}" srcOrd="0" destOrd="0" presId="urn:microsoft.com/office/officeart/2008/layout/HorizontalMultiLevelHierarchy"/>
    <dgm:cxn modelId="{74D794A9-1B5A-4B5F-9E02-74F0A19AFDCC}" type="presParOf" srcId="{F52A48DB-5EF3-44EF-BA21-6D1A4461B0B3}" destId="{7903B7D7-DCB8-4AFD-AC47-1FDAAEE8E278}" srcOrd="3" destOrd="0" presId="urn:microsoft.com/office/officeart/2008/layout/HorizontalMultiLevelHierarchy"/>
    <dgm:cxn modelId="{C225A2E8-AA63-45B2-9945-A20EEE36BB2A}" type="presParOf" srcId="{7903B7D7-DCB8-4AFD-AC47-1FDAAEE8E278}" destId="{D3EBB508-DE4C-4C2B-845B-FFF47BB986CB}" srcOrd="0" destOrd="0" presId="urn:microsoft.com/office/officeart/2008/layout/HorizontalMultiLevelHierarchy"/>
    <dgm:cxn modelId="{45593EF9-A49D-4927-9C4E-F4C6C1D9105E}" type="presParOf" srcId="{7903B7D7-DCB8-4AFD-AC47-1FDAAEE8E278}" destId="{1D58A5CC-8440-4378-9FBE-A6CCF9243D98}"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EEF8F2-E8DF-4921-B763-A85EEB58769A}"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fr-FR"/>
        </a:p>
      </dgm:t>
    </dgm:pt>
    <dgm:pt modelId="{87706206-4D74-460C-A3D3-CC4C3C019975}">
      <dgm:prSet phldrT="[Texte]"/>
      <dgm:spPr/>
      <dgm:t>
        <a:bodyPr/>
        <a:lstStyle/>
        <a:p>
          <a:r>
            <a:rPr lang="fr-FR" dirty="0"/>
            <a:t>Processus transversaux </a:t>
          </a:r>
          <a:endParaRPr lang="fr-FR" b="1" dirty="0">
            <a:latin typeface="Segoe UI Light" panose="020B0502040204020203" pitchFamily="34" charset="0"/>
            <a:cs typeface="Segoe UI Light" panose="020B0502040204020203" pitchFamily="34" charset="0"/>
          </a:endParaRPr>
        </a:p>
      </dgm:t>
    </dgm:pt>
    <dgm:pt modelId="{15F8D821-A13D-4A58-B2B5-2A8249E10C51}" type="parTrans" cxnId="{7D9F7596-3969-47FF-AE06-703A46C9DA01}">
      <dgm:prSet/>
      <dgm:spPr/>
      <dgm:t>
        <a:bodyPr/>
        <a:lstStyle/>
        <a:p>
          <a:endParaRPr lang="fr-FR"/>
        </a:p>
      </dgm:t>
    </dgm:pt>
    <dgm:pt modelId="{12C5572A-5C6D-46CC-BBFA-1502CDE98101}" type="sibTrans" cxnId="{7D9F7596-3969-47FF-AE06-703A46C9DA01}">
      <dgm:prSet/>
      <dgm:spPr/>
      <dgm:t>
        <a:bodyPr/>
        <a:lstStyle/>
        <a:p>
          <a:endParaRPr lang="fr-FR"/>
        </a:p>
      </dgm:t>
    </dgm:pt>
    <dgm:pt modelId="{4ED04565-3AD7-4FE2-84F3-D8E3A7BB4697}">
      <dgm:prSet phldrT="[Texte]" custT="1"/>
      <dgm:spPr/>
      <dgm:t>
        <a:bodyPr/>
        <a:lstStyle/>
        <a:p>
          <a:pPr>
            <a:buFont typeface="Symbol" panose="05050102010706020507" pitchFamily="18" charset="2"/>
            <a:buChar char=""/>
          </a:pPr>
          <a:r>
            <a:rPr lang="fr-FR" sz="1050" dirty="0">
              <a:latin typeface="Segoe UI Light" panose="020B0502040204020203" pitchFamily="34" charset="0"/>
              <a:cs typeface="Segoe UI Light" panose="020B0502040204020203" pitchFamily="34" charset="0"/>
            </a:rPr>
            <a:t>Gestion des droits et des autorisations aux fonctionnalités logicielles du système d’information</a:t>
          </a:r>
        </a:p>
      </dgm:t>
    </dgm:pt>
    <dgm:pt modelId="{DBCE4E4E-0A44-4643-AF28-01847B80FA17}" type="parTrans" cxnId="{FC0DD5F3-2511-4E0F-8952-0988A35591D6}">
      <dgm:prSet/>
      <dgm:spPr/>
      <dgm:t>
        <a:bodyPr/>
        <a:lstStyle/>
        <a:p>
          <a:endParaRPr lang="fr-FR"/>
        </a:p>
      </dgm:t>
    </dgm:pt>
    <dgm:pt modelId="{20DB91CD-B392-420B-819F-10090E681DCB}" type="sibTrans" cxnId="{FC0DD5F3-2511-4E0F-8952-0988A35591D6}">
      <dgm:prSet/>
      <dgm:spPr/>
      <dgm:t>
        <a:bodyPr/>
        <a:lstStyle/>
        <a:p>
          <a:endParaRPr lang="fr-FR"/>
        </a:p>
      </dgm:t>
    </dgm:pt>
    <dgm:pt modelId="{05BD3D80-1A27-4A88-9199-B4EC6EC22813}">
      <dgm:prSet phldrT="[Texte]" custT="1"/>
      <dgm:spPr/>
      <dgm:t>
        <a:bodyPr/>
        <a:lstStyle/>
        <a:p>
          <a:pPr>
            <a:buFont typeface="Symbol" panose="05050102010706020507" pitchFamily="18" charset="2"/>
            <a:buChar char=""/>
          </a:pPr>
          <a:r>
            <a:rPr lang="fr-FR" sz="1600" dirty="0">
              <a:latin typeface="Segoe UI Light" panose="020B0502040204020203" pitchFamily="34" charset="0"/>
              <a:cs typeface="Segoe UI Light" panose="020B0502040204020203" pitchFamily="34" charset="0"/>
            </a:rPr>
            <a:t>Gestion des nomenclatures</a:t>
          </a:r>
        </a:p>
      </dgm:t>
    </dgm:pt>
    <dgm:pt modelId="{9835F6E6-5CAF-43FF-8A68-E8DA604F1701}" type="parTrans" cxnId="{36FF5F7C-E805-40A9-8989-9A06CF1E8DFA}">
      <dgm:prSet/>
      <dgm:spPr/>
      <dgm:t>
        <a:bodyPr/>
        <a:lstStyle/>
        <a:p>
          <a:endParaRPr lang="fr-FR"/>
        </a:p>
      </dgm:t>
    </dgm:pt>
    <dgm:pt modelId="{00992843-3166-456D-B75C-5718C8065C4F}" type="sibTrans" cxnId="{36FF5F7C-E805-40A9-8989-9A06CF1E8DFA}">
      <dgm:prSet/>
      <dgm:spPr/>
      <dgm:t>
        <a:bodyPr/>
        <a:lstStyle/>
        <a:p>
          <a:endParaRPr lang="fr-FR"/>
        </a:p>
      </dgm:t>
    </dgm:pt>
    <dgm:pt modelId="{72D5B595-1428-43C7-A1F9-02864719088E}">
      <dgm:prSet phldrT="[Texte]"/>
      <dgm:spPr/>
      <dgm:t>
        <a:bodyPr/>
        <a:lstStyle/>
        <a:p>
          <a:pPr>
            <a:buFont typeface="Symbol" panose="05050102010706020507" pitchFamily="18" charset="2"/>
            <a:buChar char=""/>
          </a:pPr>
          <a:r>
            <a:rPr lang="fr-FR" dirty="0">
              <a:latin typeface="Segoe UI Light" panose="020B0502040204020203" pitchFamily="34" charset="0"/>
              <a:cs typeface="Segoe UI Light" panose="020B0502040204020203" pitchFamily="34" charset="0"/>
            </a:rPr>
            <a:t>Gestion des chercheurs invités ou hébergés</a:t>
          </a:r>
        </a:p>
      </dgm:t>
    </dgm:pt>
    <dgm:pt modelId="{1CF2F7FB-CC21-4159-AC95-7FF3D9B081BE}" type="parTrans" cxnId="{B89FCE60-B60F-4900-849B-9B77B44DE0B1}">
      <dgm:prSet/>
      <dgm:spPr/>
      <dgm:t>
        <a:bodyPr/>
        <a:lstStyle/>
        <a:p>
          <a:endParaRPr lang="fr-FR"/>
        </a:p>
      </dgm:t>
    </dgm:pt>
    <dgm:pt modelId="{8BC70680-D2E4-4C64-87E8-451BE9C78C08}" type="sibTrans" cxnId="{B89FCE60-B60F-4900-849B-9B77B44DE0B1}">
      <dgm:prSet/>
      <dgm:spPr/>
      <dgm:t>
        <a:bodyPr/>
        <a:lstStyle/>
        <a:p>
          <a:endParaRPr lang="fr-FR"/>
        </a:p>
      </dgm:t>
    </dgm:pt>
    <dgm:pt modelId="{848C9E19-0FA8-444C-8483-1EA2C8EAEA75}">
      <dgm:prSet phldrT="[Texte]" custT="1"/>
      <dgm:spPr/>
      <dgm:t>
        <a:bodyPr/>
        <a:lstStyle/>
        <a:p>
          <a:pPr>
            <a:buFont typeface="Symbol" panose="05050102010706020507" pitchFamily="18" charset="2"/>
            <a:buChar char=""/>
          </a:pPr>
          <a:r>
            <a:rPr lang="fr-FR" sz="1400" b="1" dirty="0">
              <a:latin typeface="Segoe UI Light" panose="020B0502040204020203" pitchFamily="34" charset="0"/>
              <a:cs typeface="Segoe UI Light" panose="020B0502040204020203" pitchFamily="34" charset="0"/>
            </a:rPr>
            <a:t>Recherche et suivi des financements</a:t>
          </a:r>
        </a:p>
      </dgm:t>
    </dgm:pt>
    <dgm:pt modelId="{A6D62C5E-36D7-46D4-B86D-47B2D29EAF96}" type="parTrans" cxnId="{BAC00E81-154B-4C93-88EB-9B1FD374BCB9}">
      <dgm:prSet/>
      <dgm:spPr/>
      <dgm:t>
        <a:bodyPr/>
        <a:lstStyle/>
        <a:p>
          <a:endParaRPr lang="fr-FR"/>
        </a:p>
      </dgm:t>
    </dgm:pt>
    <dgm:pt modelId="{0974FBAD-AF32-463A-B187-7F6657690DBE}" type="sibTrans" cxnId="{BAC00E81-154B-4C93-88EB-9B1FD374BCB9}">
      <dgm:prSet/>
      <dgm:spPr/>
      <dgm:t>
        <a:bodyPr/>
        <a:lstStyle/>
        <a:p>
          <a:endParaRPr lang="fr-FR"/>
        </a:p>
      </dgm:t>
    </dgm:pt>
    <dgm:pt modelId="{099B2DF8-C344-4AB6-ACF9-0DDF3D1A710D}" type="pres">
      <dgm:prSet presAssocID="{F4EEF8F2-E8DF-4921-B763-A85EEB58769A}" presName="Name0" presStyleCnt="0">
        <dgm:presLayoutVars>
          <dgm:chMax val="1"/>
          <dgm:dir/>
          <dgm:animLvl val="ctr"/>
          <dgm:resizeHandles val="exact"/>
        </dgm:presLayoutVars>
      </dgm:prSet>
      <dgm:spPr/>
    </dgm:pt>
    <dgm:pt modelId="{F3899FD6-A23B-4F02-A1C2-21F1D929FA4A}" type="pres">
      <dgm:prSet presAssocID="{87706206-4D74-460C-A3D3-CC4C3C019975}" presName="centerShape" presStyleLbl="node0" presStyleIdx="0" presStyleCnt="1" custScaleX="138943" custScaleY="127512"/>
      <dgm:spPr/>
    </dgm:pt>
    <dgm:pt modelId="{D5315828-BE3A-4A72-92D2-E31A95B959BC}" type="pres">
      <dgm:prSet presAssocID="{DBCE4E4E-0A44-4643-AF28-01847B80FA17}" presName="parTrans" presStyleLbl="sibTrans2D1" presStyleIdx="0" presStyleCnt="4"/>
      <dgm:spPr/>
    </dgm:pt>
    <dgm:pt modelId="{B26BEFFB-E803-4CA9-AC33-419D0907261B}" type="pres">
      <dgm:prSet presAssocID="{DBCE4E4E-0A44-4643-AF28-01847B80FA17}" presName="connectorText" presStyleLbl="sibTrans2D1" presStyleIdx="0" presStyleCnt="4"/>
      <dgm:spPr/>
    </dgm:pt>
    <dgm:pt modelId="{2F43C69D-E818-4739-8B7A-3CEF51F16F6D}" type="pres">
      <dgm:prSet presAssocID="{4ED04565-3AD7-4FE2-84F3-D8E3A7BB4697}" presName="node" presStyleLbl="node1" presStyleIdx="0" presStyleCnt="4">
        <dgm:presLayoutVars>
          <dgm:bulletEnabled val="1"/>
        </dgm:presLayoutVars>
      </dgm:prSet>
      <dgm:spPr/>
    </dgm:pt>
    <dgm:pt modelId="{C5F2AB39-822B-46E9-B652-53A07289472A}" type="pres">
      <dgm:prSet presAssocID="{9835F6E6-5CAF-43FF-8A68-E8DA604F1701}" presName="parTrans" presStyleLbl="sibTrans2D1" presStyleIdx="1" presStyleCnt="4"/>
      <dgm:spPr/>
    </dgm:pt>
    <dgm:pt modelId="{C7454016-E995-4261-A1DE-10A6A0A419A0}" type="pres">
      <dgm:prSet presAssocID="{9835F6E6-5CAF-43FF-8A68-E8DA604F1701}" presName="connectorText" presStyleLbl="sibTrans2D1" presStyleIdx="1" presStyleCnt="4"/>
      <dgm:spPr/>
    </dgm:pt>
    <dgm:pt modelId="{1A68F6AF-C1C0-435F-A1B8-B82EE566BB4A}" type="pres">
      <dgm:prSet presAssocID="{05BD3D80-1A27-4A88-9199-B4EC6EC22813}" presName="node" presStyleLbl="node1" presStyleIdx="1" presStyleCnt="4">
        <dgm:presLayoutVars>
          <dgm:bulletEnabled val="1"/>
        </dgm:presLayoutVars>
      </dgm:prSet>
      <dgm:spPr/>
    </dgm:pt>
    <dgm:pt modelId="{A9CA3ECA-A420-49E5-82A1-A6732CB3B8B6}" type="pres">
      <dgm:prSet presAssocID="{1CF2F7FB-CC21-4159-AC95-7FF3D9B081BE}" presName="parTrans" presStyleLbl="sibTrans2D1" presStyleIdx="2" presStyleCnt="4"/>
      <dgm:spPr/>
    </dgm:pt>
    <dgm:pt modelId="{EA0ACDB2-13C0-4E38-A431-153CB18223ED}" type="pres">
      <dgm:prSet presAssocID="{1CF2F7FB-CC21-4159-AC95-7FF3D9B081BE}" presName="connectorText" presStyleLbl="sibTrans2D1" presStyleIdx="2" presStyleCnt="4"/>
      <dgm:spPr/>
    </dgm:pt>
    <dgm:pt modelId="{65AC4549-1950-4381-8547-E4C21AA5E676}" type="pres">
      <dgm:prSet presAssocID="{72D5B595-1428-43C7-A1F9-02864719088E}" presName="node" presStyleLbl="node1" presStyleIdx="2" presStyleCnt="4">
        <dgm:presLayoutVars>
          <dgm:bulletEnabled val="1"/>
        </dgm:presLayoutVars>
      </dgm:prSet>
      <dgm:spPr/>
    </dgm:pt>
    <dgm:pt modelId="{24AFD554-5EE3-401E-AF2A-0E9C7E2E4526}" type="pres">
      <dgm:prSet presAssocID="{A6D62C5E-36D7-46D4-B86D-47B2D29EAF96}" presName="parTrans" presStyleLbl="sibTrans2D1" presStyleIdx="3" presStyleCnt="4"/>
      <dgm:spPr/>
    </dgm:pt>
    <dgm:pt modelId="{C0C51DD7-E2E4-4B1A-ADC6-B0BC8AF61E69}" type="pres">
      <dgm:prSet presAssocID="{A6D62C5E-36D7-46D4-B86D-47B2D29EAF96}" presName="connectorText" presStyleLbl="sibTrans2D1" presStyleIdx="3" presStyleCnt="4"/>
      <dgm:spPr/>
    </dgm:pt>
    <dgm:pt modelId="{780DC15F-5255-4508-98E9-6A4B32377076}" type="pres">
      <dgm:prSet presAssocID="{848C9E19-0FA8-444C-8483-1EA2C8EAEA75}" presName="node" presStyleLbl="node1" presStyleIdx="3" presStyleCnt="4" custRadScaleRad="116904" custRadScaleInc="1007">
        <dgm:presLayoutVars>
          <dgm:bulletEnabled val="1"/>
        </dgm:presLayoutVars>
      </dgm:prSet>
      <dgm:spPr/>
    </dgm:pt>
  </dgm:ptLst>
  <dgm:cxnLst>
    <dgm:cxn modelId="{0C97CF18-757F-4303-B784-C8B90B716D81}" type="presOf" srcId="{4ED04565-3AD7-4FE2-84F3-D8E3A7BB4697}" destId="{2F43C69D-E818-4739-8B7A-3CEF51F16F6D}" srcOrd="0" destOrd="0" presId="urn:microsoft.com/office/officeart/2005/8/layout/radial5"/>
    <dgm:cxn modelId="{B594D519-FC46-4634-A4B8-A2025366A66C}" type="presOf" srcId="{87706206-4D74-460C-A3D3-CC4C3C019975}" destId="{F3899FD6-A23B-4F02-A1C2-21F1D929FA4A}" srcOrd="0" destOrd="0" presId="urn:microsoft.com/office/officeart/2005/8/layout/radial5"/>
    <dgm:cxn modelId="{EB01C45D-E2CB-4197-A0A0-BD678420BB78}" type="presOf" srcId="{DBCE4E4E-0A44-4643-AF28-01847B80FA17}" destId="{D5315828-BE3A-4A72-92D2-E31A95B959BC}" srcOrd="0" destOrd="0" presId="urn:microsoft.com/office/officeart/2005/8/layout/radial5"/>
    <dgm:cxn modelId="{610E5E5E-B4C3-4F05-BC11-5E44F8380FDA}" type="presOf" srcId="{05BD3D80-1A27-4A88-9199-B4EC6EC22813}" destId="{1A68F6AF-C1C0-435F-A1B8-B82EE566BB4A}" srcOrd="0" destOrd="0" presId="urn:microsoft.com/office/officeart/2005/8/layout/radial5"/>
    <dgm:cxn modelId="{B89FCE60-B60F-4900-849B-9B77B44DE0B1}" srcId="{87706206-4D74-460C-A3D3-CC4C3C019975}" destId="{72D5B595-1428-43C7-A1F9-02864719088E}" srcOrd="2" destOrd="0" parTransId="{1CF2F7FB-CC21-4159-AC95-7FF3D9B081BE}" sibTransId="{8BC70680-D2E4-4C64-87E8-451BE9C78C08}"/>
    <dgm:cxn modelId="{16E58064-9DAE-4E0D-9D77-6B2B28205636}" type="presOf" srcId="{848C9E19-0FA8-444C-8483-1EA2C8EAEA75}" destId="{780DC15F-5255-4508-98E9-6A4B32377076}" srcOrd="0" destOrd="0" presId="urn:microsoft.com/office/officeart/2005/8/layout/radial5"/>
    <dgm:cxn modelId="{EBB8A953-CFBE-4FB1-97B7-1D211B2D75BC}" type="presOf" srcId="{9835F6E6-5CAF-43FF-8A68-E8DA604F1701}" destId="{C7454016-E995-4261-A1DE-10A6A0A419A0}" srcOrd="1" destOrd="0" presId="urn:microsoft.com/office/officeart/2005/8/layout/radial5"/>
    <dgm:cxn modelId="{7D2D5155-1CD3-48D8-80D9-C10D4F1AC813}" type="presOf" srcId="{DBCE4E4E-0A44-4643-AF28-01847B80FA17}" destId="{B26BEFFB-E803-4CA9-AC33-419D0907261B}" srcOrd="1" destOrd="0" presId="urn:microsoft.com/office/officeart/2005/8/layout/radial5"/>
    <dgm:cxn modelId="{BC934F56-3774-4CD2-B9E6-0FE211B7C786}" type="presOf" srcId="{72D5B595-1428-43C7-A1F9-02864719088E}" destId="{65AC4549-1950-4381-8547-E4C21AA5E676}" srcOrd="0" destOrd="0" presId="urn:microsoft.com/office/officeart/2005/8/layout/radial5"/>
    <dgm:cxn modelId="{36FF5F7C-E805-40A9-8989-9A06CF1E8DFA}" srcId="{87706206-4D74-460C-A3D3-CC4C3C019975}" destId="{05BD3D80-1A27-4A88-9199-B4EC6EC22813}" srcOrd="1" destOrd="0" parTransId="{9835F6E6-5CAF-43FF-8A68-E8DA604F1701}" sibTransId="{00992843-3166-456D-B75C-5718C8065C4F}"/>
    <dgm:cxn modelId="{BAC00E81-154B-4C93-88EB-9B1FD374BCB9}" srcId="{87706206-4D74-460C-A3D3-CC4C3C019975}" destId="{848C9E19-0FA8-444C-8483-1EA2C8EAEA75}" srcOrd="3" destOrd="0" parTransId="{A6D62C5E-36D7-46D4-B86D-47B2D29EAF96}" sibTransId="{0974FBAD-AF32-463A-B187-7F6657690DBE}"/>
    <dgm:cxn modelId="{7D9F7596-3969-47FF-AE06-703A46C9DA01}" srcId="{F4EEF8F2-E8DF-4921-B763-A85EEB58769A}" destId="{87706206-4D74-460C-A3D3-CC4C3C019975}" srcOrd="0" destOrd="0" parTransId="{15F8D821-A13D-4A58-B2B5-2A8249E10C51}" sibTransId="{12C5572A-5C6D-46CC-BBFA-1502CDE98101}"/>
    <dgm:cxn modelId="{373673A1-2EEB-457B-9F01-7319218139CA}" type="presOf" srcId="{9835F6E6-5CAF-43FF-8A68-E8DA604F1701}" destId="{C5F2AB39-822B-46E9-B652-53A07289472A}" srcOrd="0" destOrd="0" presId="urn:microsoft.com/office/officeart/2005/8/layout/radial5"/>
    <dgm:cxn modelId="{4F8392E2-B7CF-4D35-92A5-497BB534E365}" type="presOf" srcId="{A6D62C5E-36D7-46D4-B86D-47B2D29EAF96}" destId="{24AFD554-5EE3-401E-AF2A-0E9C7E2E4526}" srcOrd="0" destOrd="0" presId="urn:microsoft.com/office/officeart/2005/8/layout/radial5"/>
    <dgm:cxn modelId="{B572B7E7-E4B8-483C-AA1C-9D9036A67FCA}" type="presOf" srcId="{1CF2F7FB-CC21-4159-AC95-7FF3D9B081BE}" destId="{A9CA3ECA-A420-49E5-82A1-A6732CB3B8B6}" srcOrd="0" destOrd="0" presId="urn:microsoft.com/office/officeart/2005/8/layout/radial5"/>
    <dgm:cxn modelId="{38896DF1-6A24-4E1F-948D-7822056918B4}" type="presOf" srcId="{1CF2F7FB-CC21-4159-AC95-7FF3D9B081BE}" destId="{EA0ACDB2-13C0-4E38-A431-153CB18223ED}" srcOrd="1" destOrd="0" presId="urn:microsoft.com/office/officeart/2005/8/layout/radial5"/>
    <dgm:cxn modelId="{FC0DD5F3-2511-4E0F-8952-0988A35591D6}" srcId="{87706206-4D74-460C-A3D3-CC4C3C019975}" destId="{4ED04565-3AD7-4FE2-84F3-D8E3A7BB4697}" srcOrd="0" destOrd="0" parTransId="{DBCE4E4E-0A44-4643-AF28-01847B80FA17}" sibTransId="{20DB91CD-B392-420B-819F-10090E681DCB}"/>
    <dgm:cxn modelId="{F0573AF8-6474-4421-A1A3-03CF6DCC5EC3}" type="presOf" srcId="{A6D62C5E-36D7-46D4-B86D-47B2D29EAF96}" destId="{C0C51DD7-E2E4-4B1A-ADC6-B0BC8AF61E69}" srcOrd="1" destOrd="0" presId="urn:microsoft.com/office/officeart/2005/8/layout/radial5"/>
    <dgm:cxn modelId="{9E9917FF-3FEE-4BEB-ACF6-DE4553F3BF7C}" type="presOf" srcId="{F4EEF8F2-E8DF-4921-B763-A85EEB58769A}" destId="{099B2DF8-C344-4AB6-ACF9-0DDF3D1A710D}" srcOrd="0" destOrd="0" presId="urn:microsoft.com/office/officeart/2005/8/layout/radial5"/>
    <dgm:cxn modelId="{20047732-D61F-4E3C-A4BD-930AD530BDE2}" type="presParOf" srcId="{099B2DF8-C344-4AB6-ACF9-0DDF3D1A710D}" destId="{F3899FD6-A23B-4F02-A1C2-21F1D929FA4A}" srcOrd="0" destOrd="0" presId="urn:microsoft.com/office/officeart/2005/8/layout/radial5"/>
    <dgm:cxn modelId="{0493AB95-A8EA-4E74-A2C5-A02C44806441}" type="presParOf" srcId="{099B2DF8-C344-4AB6-ACF9-0DDF3D1A710D}" destId="{D5315828-BE3A-4A72-92D2-E31A95B959BC}" srcOrd="1" destOrd="0" presId="urn:microsoft.com/office/officeart/2005/8/layout/radial5"/>
    <dgm:cxn modelId="{C23CF304-C445-4511-911C-491699F6BF8F}" type="presParOf" srcId="{D5315828-BE3A-4A72-92D2-E31A95B959BC}" destId="{B26BEFFB-E803-4CA9-AC33-419D0907261B}" srcOrd="0" destOrd="0" presId="urn:microsoft.com/office/officeart/2005/8/layout/radial5"/>
    <dgm:cxn modelId="{6E330429-B9E7-4078-820A-DC198EBC68F8}" type="presParOf" srcId="{099B2DF8-C344-4AB6-ACF9-0DDF3D1A710D}" destId="{2F43C69D-E818-4739-8B7A-3CEF51F16F6D}" srcOrd="2" destOrd="0" presId="urn:microsoft.com/office/officeart/2005/8/layout/radial5"/>
    <dgm:cxn modelId="{DAC57661-8409-4D4A-B262-C638E82D2AFF}" type="presParOf" srcId="{099B2DF8-C344-4AB6-ACF9-0DDF3D1A710D}" destId="{C5F2AB39-822B-46E9-B652-53A07289472A}" srcOrd="3" destOrd="0" presId="urn:microsoft.com/office/officeart/2005/8/layout/radial5"/>
    <dgm:cxn modelId="{B2231DC2-9FC2-41DA-A2C8-3891F5C7C4C4}" type="presParOf" srcId="{C5F2AB39-822B-46E9-B652-53A07289472A}" destId="{C7454016-E995-4261-A1DE-10A6A0A419A0}" srcOrd="0" destOrd="0" presId="urn:microsoft.com/office/officeart/2005/8/layout/radial5"/>
    <dgm:cxn modelId="{9160976D-C795-4446-816D-A6CB96CCC40C}" type="presParOf" srcId="{099B2DF8-C344-4AB6-ACF9-0DDF3D1A710D}" destId="{1A68F6AF-C1C0-435F-A1B8-B82EE566BB4A}" srcOrd="4" destOrd="0" presId="urn:microsoft.com/office/officeart/2005/8/layout/radial5"/>
    <dgm:cxn modelId="{3761B33F-F037-4C9C-85AD-9CC5517DA8A3}" type="presParOf" srcId="{099B2DF8-C344-4AB6-ACF9-0DDF3D1A710D}" destId="{A9CA3ECA-A420-49E5-82A1-A6732CB3B8B6}" srcOrd="5" destOrd="0" presId="urn:microsoft.com/office/officeart/2005/8/layout/radial5"/>
    <dgm:cxn modelId="{F86B253A-B9AC-4381-8017-79B0305693FA}" type="presParOf" srcId="{A9CA3ECA-A420-49E5-82A1-A6732CB3B8B6}" destId="{EA0ACDB2-13C0-4E38-A431-153CB18223ED}" srcOrd="0" destOrd="0" presId="urn:microsoft.com/office/officeart/2005/8/layout/radial5"/>
    <dgm:cxn modelId="{6C112BA2-A003-4FAB-9096-DF842670F225}" type="presParOf" srcId="{099B2DF8-C344-4AB6-ACF9-0DDF3D1A710D}" destId="{65AC4549-1950-4381-8547-E4C21AA5E676}" srcOrd="6" destOrd="0" presId="urn:microsoft.com/office/officeart/2005/8/layout/radial5"/>
    <dgm:cxn modelId="{1F02C9CE-0920-4438-873B-75692AE81F2F}" type="presParOf" srcId="{099B2DF8-C344-4AB6-ACF9-0DDF3D1A710D}" destId="{24AFD554-5EE3-401E-AF2A-0E9C7E2E4526}" srcOrd="7" destOrd="0" presId="urn:microsoft.com/office/officeart/2005/8/layout/radial5"/>
    <dgm:cxn modelId="{0649F471-EE98-4217-BAA8-DB2401E1EE6C}" type="presParOf" srcId="{24AFD554-5EE3-401E-AF2A-0E9C7E2E4526}" destId="{C0C51DD7-E2E4-4B1A-ADC6-B0BC8AF61E69}" srcOrd="0" destOrd="0" presId="urn:microsoft.com/office/officeart/2005/8/layout/radial5"/>
    <dgm:cxn modelId="{54F7B0D4-92EA-4C62-84DB-8E7C871675B0}" type="presParOf" srcId="{099B2DF8-C344-4AB6-ACF9-0DDF3D1A710D}" destId="{780DC15F-5255-4508-98E9-6A4B32377076}" srcOrd="8" destOrd="0" presId="urn:microsoft.com/office/officeart/2005/8/layout/radial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9BC166-9E03-4772-9BD6-617F106AE30F}"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fr-FR"/>
        </a:p>
      </dgm:t>
    </dgm:pt>
    <dgm:pt modelId="{78326EA6-E75D-44D0-BCCC-AC45543BF9DE}">
      <dgm:prSet phldrT="[Texte]"/>
      <dgm:spPr/>
      <dgm:t>
        <a:bodyPr/>
        <a:lstStyle/>
        <a:p>
          <a:r>
            <a:rPr lang="en-US" b="1" dirty="0">
              <a:latin typeface="Segoe UI Light" panose="020B0502040204020203" pitchFamily="34" charset="0"/>
              <a:cs typeface="Segoe UI Light" panose="020B0502040204020203" pitchFamily="34" charset="0"/>
            </a:rPr>
            <a:t>Sous </a:t>
          </a:r>
          <a:r>
            <a:rPr lang="en-US" b="1" dirty="0" err="1">
              <a:latin typeface="Segoe UI Light" panose="020B0502040204020203" pitchFamily="34" charset="0"/>
              <a:cs typeface="Segoe UI Light" panose="020B0502040204020203" pitchFamily="34" charset="0"/>
            </a:rPr>
            <a:t>domaines</a:t>
          </a:r>
          <a:r>
            <a:rPr lang="en-US" b="1" dirty="0">
              <a:latin typeface="Segoe UI Light" panose="020B0502040204020203" pitchFamily="34" charset="0"/>
              <a:cs typeface="Segoe UI Light" panose="020B0502040204020203" pitchFamily="34" charset="0"/>
            </a:rPr>
            <a:t> </a:t>
          </a:r>
          <a:r>
            <a:rPr lang="en-US" b="1" dirty="0" err="1">
              <a:latin typeface="Segoe UI Light" panose="020B0502040204020203" pitchFamily="34" charset="0"/>
              <a:cs typeface="Segoe UI Light" panose="020B0502040204020203" pitchFamily="34" charset="0"/>
            </a:rPr>
            <a:t>sp</a:t>
          </a:r>
          <a:r>
            <a:rPr lang="fr-FR" b="1" dirty="0" err="1">
              <a:latin typeface="Segoe UI Light" panose="020B0502040204020203" pitchFamily="34" charset="0"/>
              <a:cs typeface="Segoe UI Light" panose="020B0502040204020203" pitchFamily="34" charset="0"/>
            </a:rPr>
            <a:t>éC</a:t>
          </a:r>
          <a:r>
            <a:rPr lang="en-US" b="1" dirty="0" err="1">
              <a:latin typeface="Segoe UI Light" panose="020B0502040204020203" pitchFamily="34" charset="0"/>
              <a:cs typeface="Segoe UI Light" panose="020B0502040204020203" pitchFamily="34" charset="0"/>
            </a:rPr>
            <a:t>ifique</a:t>
          </a:r>
          <a:endParaRPr lang="fr-FR" b="1" dirty="0">
            <a:latin typeface="Segoe UI Light" panose="020B0502040204020203" pitchFamily="34" charset="0"/>
            <a:cs typeface="Segoe UI Light" panose="020B0502040204020203" pitchFamily="34" charset="0"/>
          </a:endParaRPr>
        </a:p>
      </dgm:t>
    </dgm:pt>
    <dgm:pt modelId="{B5DE7DD6-93B3-4C07-9274-298C76087AD8}" type="parTrans" cxnId="{78A716D2-F21D-4F98-B1AA-84CBC546453D}">
      <dgm:prSet/>
      <dgm:spPr/>
      <dgm:t>
        <a:bodyPr/>
        <a:lstStyle/>
        <a:p>
          <a:endParaRPr lang="fr-FR"/>
        </a:p>
      </dgm:t>
    </dgm:pt>
    <dgm:pt modelId="{B8E1BA36-757B-4A5C-A832-EF8E1A042E67}" type="sibTrans" cxnId="{78A716D2-F21D-4F98-B1AA-84CBC546453D}">
      <dgm:prSet/>
      <dgm:spPr/>
      <dgm:t>
        <a:bodyPr/>
        <a:lstStyle/>
        <a:p>
          <a:endParaRPr lang="fr-FR"/>
        </a:p>
      </dgm:t>
    </dgm:pt>
    <dgm:pt modelId="{B9A930A0-8B87-479E-9965-AC5DEB10A972}">
      <dgm:prSet phldrT="[Texte]"/>
      <dgm:spPr/>
      <dgm:t>
        <a:bodyPr/>
        <a:lstStyle/>
        <a:p>
          <a:r>
            <a:rPr lang="en-US" dirty="0">
              <a:latin typeface="Segoe UI Light" panose="020B0502040204020203" pitchFamily="34" charset="0"/>
              <a:cs typeface="Segoe UI Light" panose="020B0502040204020203" pitchFamily="34" charset="0"/>
            </a:rPr>
            <a:t>Gestion </a:t>
          </a:r>
          <a:r>
            <a:rPr lang="en-US" dirty="0" err="1">
              <a:latin typeface="Segoe UI Light" panose="020B0502040204020203" pitchFamily="34" charset="0"/>
              <a:cs typeface="Segoe UI Light" panose="020B0502040204020203" pitchFamily="34" charset="0"/>
            </a:rPr>
            <a:t>adminsitrative</a:t>
          </a:r>
          <a:endParaRPr lang="fr-FR" dirty="0">
            <a:latin typeface="Segoe UI Light" panose="020B0502040204020203" pitchFamily="34" charset="0"/>
            <a:cs typeface="Segoe UI Light" panose="020B0502040204020203" pitchFamily="34" charset="0"/>
          </a:endParaRPr>
        </a:p>
      </dgm:t>
    </dgm:pt>
    <dgm:pt modelId="{AB218988-2AB7-45F2-AE04-1852504243E6}" type="parTrans" cxnId="{B7EF90D4-86FC-4CB4-9590-93A01A3308B2}">
      <dgm:prSet/>
      <dgm:spPr/>
      <dgm:t>
        <a:bodyPr/>
        <a:lstStyle/>
        <a:p>
          <a:endParaRPr lang="fr-FR"/>
        </a:p>
      </dgm:t>
    </dgm:pt>
    <dgm:pt modelId="{07EE2759-C86A-42A1-8C0F-3087CBE0E4BC}" type="sibTrans" cxnId="{B7EF90D4-86FC-4CB4-9590-93A01A3308B2}">
      <dgm:prSet/>
      <dgm:spPr/>
      <dgm:t>
        <a:bodyPr/>
        <a:lstStyle/>
        <a:p>
          <a:endParaRPr lang="fr-FR"/>
        </a:p>
      </dgm:t>
    </dgm:pt>
    <dgm:pt modelId="{B750C5FA-BD40-4B42-B765-FB0338D5ABAE}">
      <dgm:prSet phldrT="[Texte]"/>
      <dgm:spPr/>
      <dgm:t>
        <a:bodyPr/>
        <a:lstStyle/>
        <a:p>
          <a:r>
            <a:rPr lang="en-US" dirty="0">
              <a:latin typeface="Segoe UI Light" panose="020B0502040204020203" pitchFamily="34" charset="0"/>
              <a:cs typeface="Segoe UI Light" panose="020B0502040204020203" pitchFamily="34" charset="0"/>
            </a:rPr>
            <a:t>Gestion des </a:t>
          </a:r>
          <a:r>
            <a:rPr lang="en-US" dirty="0" err="1">
              <a:latin typeface="Segoe UI Light" panose="020B0502040204020203" pitchFamily="34" charset="0"/>
              <a:cs typeface="Segoe UI Light" panose="020B0502040204020203" pitchFamily="34" charset="0"/>
            </a:rPr>
            <a:t>emplois</a:t>
          </a:r>
          <a:r>
            <a:rPr lang="en-US" dirty="0">
              <a:latin typeface="Segoe UI Light" panose="020B0502040204020203" pitchFamily="34" charset="0"/>
              <a:cs typeface="Segoe UI Light" panose="020B0502040204020203" pitchFamily="34" charset="0"/>
            </a:rPr>
            <a:t> et des competences</a:t>
          </a:r>
          <a:endParaRPr lang="fr-FR" dirty="0">
            <a:latin typeface="Segoe UI Light" panose="020B0502040204020203" pitchFamily="34" charset="0"/>
            <a:cs typeface="Segoe UI Light" panose="020B0502040204020203" pitchFamily="34" charset="0"/>
          </a:endParaRPr>
        </a:p>
      </dgm:t>
    </dgm:pt>
    <dgm:pt modelId="{8B08721E-DD56-4EFF-8744-9C693CAEA1B2}" type="parTrans" cxnId="{B7E4C0BC-4130-43A0-B69B-BD8C0B0CE615}">
      <dgm:prSet/>
      <dgm:spPr/>
      <dgm:t>
        <a:bodyPr/>
        <a:lstStyle/>
        <a:p>
          <a:endParaRPr lang="fr-FR"/>
        </a:p>
      </dgm:t>
    </dgm:pt>
    <dgm:pt modelId="{79F529C8-DE16-4B1F-8334-B8ABA1138774}" type="sibTrans" cxnId="{B7E4C0BC-4130-43A0-B69B-BD8C0B0CE615}">
      <dgm:prSet/>
      <dgm:spPr/>
      <dgm:t>
        <a:bodyPr/>
        <a:lstStyle/>
        <a:p>
          <a:endParaRPr lang="fr-FR"/>
        </a:p>
      </dgm:t>
    </dgm:pt>
    <dgm:pt modelId="{23637696-2761-4C8A-B941-DF2CC3AA3560}">
      <dgm:prSet phldrT="[Texte]"/>
      <dgm:spPr/>
      <dgm:t>
        <a:bodyPr/>
        <a:lstStyle/>
        <a:p>
          <a:r>
            <a:rPr lang="en-US" dirty="0">
              <a:latin typeface="Segoe UI Light" panose="020B0502040204020203" pitchFamily="34" charset="0"/>
              <a:cs typeface="Segoe UI Light" panose="020B0502040204020203" pitchFamily="34" charset="0"/>
            </a:rPr>
            <a:t>Social</a:t>
          </a:r>
          <a:endParaRPr lang="fr-FR" dirty="0">
            <a:latin typeface="Segoe UI Light" panose="020B0502040204020203" pitchFamily="34" charset="0"/>
            <a:cs typeface="Segoe UI Light" panose="020B0502040204020203" pitchFamily="34" charset="0"/>
          </a:endParaRPr>
        </a:p>
      </dgm:t>
    </dgm:pt>
    <dgm:pt modelId="{427A54E4-5C82-4A8D-834D-A4C8057772F4}" type="parTrans" cxnId="{7D6AA0DF-1BA5-4E61-8FAD-8B5D270BC756}">
      <dgm:prSet/>
      <dgm:spPr/>
      <dgm:t>
        <a:bodyPr/>
        <a:lstStyle/>
        <a:p>
          <a:endParaRPr lang="fr-FR"/>
        </a:p>
      </dgm:t>
    </dgm:pt>
    <dgm:pt modelId="{CFFED513-BA7A-46E9-AFCD-699C72021570}" type="sibTrans" cxnId="{7D6AA0DF-1BA5-4E61-8FAD-8B5D270BC756}">
      <dgm:prSet/>
      <dgm:spPr/>
      <dgm:t>
        <a:bodyPr/>
        <a:lstStyle/>
        <a:p>
          <a:endParaRPr lang="fr-FR"/>
        </a:p>
      </dgm:t>
    </dgm:pt>
    <dgm:pt modelId="{18792FD7-2F3E-4547-B3BC-87FF4BEC3B3A}">
      <dgm:prSet phldrT="[Texte]"/>
      <dgm:spPr/>
      <dgm:t>
        <a:bodyPr/>
        <a:lstStyle/>
        <a:p>
          <a:r>
            <a:rPr lang="en-US" dirty="0">
              <a:latin typeface="Segoe UI Light" panose="020B0502040204020203" pitchFamily="34" charset="0"/>
              <a:cs typeface="Segoe UI Light" panose="020B0502040204020203" pitchFamily="34" charset="0"/>
            </a:rPr>
            <a:t>Gestion de la </a:t>
          </a:r>
          <a:r>
            <a:rPr lang="en-US" dirty="0" err="1">
              <a:latin typeface="Segoe UI Light" panose="020B0502040204020203" pitchFamily="34" charset="0"/>
              <a:cs typeface="Segoe UI Light" panose="020B0502040204020203" pitchFamily="34" charset="0"/>
            </a:rPr>
            <a:t>paie</a:t>
          </a:r>
          <a:endParaRPr lang="fr-FR" dirty="0">
            <a:latin typeface="Segoe UI Light" panose="020B0502040204020203" pitchFamily="34" charset="0"/>
            <a:cs typeface="Segoe UI Light" panose="020B0502040204020203" pitchFamily="34" charset="0"/>
          </a:endParaRPr>
        </a:p>
      </dgm:t>
    </dgm:pt>
    <dgm:pt modelId="{19047E76-A3F6-4734-8CE7-80F77F6E505C}" type="parTrans" cxnId="{66529E09-1F96-4E14-BE62-F8D0A7A5B077}">
      <dgm:prSet/>
      <dgm:spPr/>
      <dgm:t>
        <a:bodyPr/>
        <a:lstStyle/>
        <a:p>
          <a:endParaRPr lang="fr-FR"/>
        </a:p>
      </dgm:t>
    </dgm:pt>
    <dgm:pt modelId="{3D021680-4876-4BAE-B533-B1DD8937A101}" type="sibTrans" cxnId="{66529E09-1F96-4E14-BE62-F8D0A7A5B077}">
      <dgm:prSet/>
      <dgm:spPr/>
      <dgm:t>
        <a:bodyPr/>
        <a:lstStyle/>
        <a:p>
          <a:endParaRPr lang="fr-FR"/>
        </a:p>
      </dgm:t>
    </dgm:pt>
    <dgm:pt modelId="{8CFA42FF-C73D-4F2B-8A90-1E785F79FAA8}" type="pres">
      <dgm:prSet presAssocID="{EE9BC166-9E03-4772-9BD6-617F106AE30F}" presName="Name0" presStyleCnt="0">
        <dgm:presLayoutVars>
          <dgm:chPref val="1"/>
          <dgm:dir/>
          <dgm:animOne val="branch"/>
          <dgm:animLvl val="lvl"/>
          <dgm:resizeHandles val="exact"/>
        </dgm:presLayoutVars>
      </dgm:prSet>
      <dgm:spPr/>
    </dgm:pt>
    <dgm:pt modelId="{51156D5D-FAE7-455D-B66A-B961EB015B63}" type="pres">
      <dgm:prSet presAssocID="{78326EA6-E75D-44D0-BCCC-AC45543BF9DE}" presName="root1" presStyleCnt="0"/>
      <dgm:spPr/>
    </dgm:pt>
    <dgm:pt modelId="{CADF9976-7B56-472E-9A1C-08E73D04FA5F}" type="pres">
      <dgm:prSet presAssocID="{78326EA6-E75D-44D0-BCCC-AC45543BF9DE}" presName="LevelOneTextNode" presStyleLbl="node0" presStyleIdx="0" presStyleCnt="1">
        <dgm:presLayoutVars>
          <dgm:chPref val="3"/>
        </dgm:presLayoutVars>
      </dgm:prSet>
      <dgm:spPr/>
    </dgm:pt>
    <dgm:pt modelId="{F52A48DB-5EF3-44EF-BA21-6D1A4461B0B3}" type="pres">
      <dgm:prSet presAssocID="{78326EA6-E75D-44D0-BCCC-AC45543BF9DE}" presName="level2hierChild" presStyleCnt="0"/>
      <dgm:spPr/>
    </dgm:pt>
    <dgm:pt modelId="{92592BEC-C1EC-47A4-9282-12679A0E7B7A}" type="pres">
      <dgm:prSet presAssocID="{AB218988-2AB7-45F2-AE04-1852504243E6}" presName="conn2-1" presStyleLbl="parChTrans1D2" presStyleIdx="0" presStyleCnt="4"/>
      <dgm:spPr/>
    </dgm:pt>
    <dgm:pt modelId="{692655DD-06EF-4CC3-B4DC-80E4DA42824C}" type="pres">
      <dgm:prSet presAssocID="{AB218988-2AB7-45F2-AE04-1852504243E6}" presName="connTx" presStyleLbl="parChTrans1D2" presStyleIdx="0" presStyleCnt="4"/>
      <dgm:spPr/>
    </dgm:pt>
    <dgm:pt modelId="{A7E9CB4C-3ECB-4B5A-8B19-F975F1B1E35D}" type="pres">
      <dgm:prSet presAssocID="{B9A930A0-8B87-479E-9965-AC5DEB10A972}" presName="root2" presStyleCnt="0"/>
      <dgm:spPr/>
    </dgm:pt>
    <dgm:pt modelId="{02AC45FD-FC9B-47E3-82D8-BD91A2DE320C}" type="pres">
      <dgm:prSet presAssocID="{B9A930A0-8B87-479E-9965-AC5DEB10A972}" presName="LevelTwoTextNode" presStyleLbl="node2" presStyleIdx="0" presStyleCnt="4">
        <dgm:presLayoutVars>
          <dgm:chPref val="3"/>
        </dgm:presLayoutVars>
      </dgm:prSet>
      <dgm:spPr/>
    </dgm:pt>
    <dgm:pt modelId="{DAF18B6A-B163-497B-9D61-C472DB314880}" type="pres">
      <dgm:prSet presAssocID="{B9A930A0-8B87-479E-9965-AC5DEB10A972}" presName="level3hierChild" presStyleCnt="0"/>
      <dgm:spPr/>
    </dgm:pt>
    <dgm:pt modelId="{A1CF34F2-0F4D-489C-A681-69FCF1D4A402}" type="pres">
      <dgm:prSet presAssocID="{8B08721E-DD56-4EFF-8744-9C693CAEA1B2}" presName="conn2-1" presStyleLbl="parChTrans1D2" presStyleIdx="1" presStyleCnt="4"/>
      <dgm:spPr/>
    </dgm:pt>
    <dgm:pt modelId="{64F09706-899B-4DA2-BB41-E7A69F0621A1}" type="pres">
      <dgm:prSet presAssocID="{8B08721E-DD56-4EFF-8744-9C693CAEA1B2}" presName="connTx" presStyleLbl="parChTrans1D2" presStyleIdx="1" presStyleCnt="4"/>
      <dgm:spPr/>
    </dgm:pt>
    <dgm:pt modelId="{7903B7D7-DCB8-4AFD-AC47-1FDAAEE8E278}" type="pres">
      <dgm:prSet presAssocID="{B750C5FA-BD40-4B42-B765-FB0338D5ABAE}" presName="root2" presStyleCnt="0"/>
      <dgm:spPr/>
    </dgm:pt>
    <dgm:pt modelId="{D3EBB508-DE4C-4C2B-845B-FFF47BB986CB}" type="pres">
      <dgm:prSet presAssocID="{B750C5FA-BD40-4B42-B765-FB0338D5ABAE}" presName="LevelTwoTextNode" presStyleLbl="node2" presStyleIdx="1" presStyleCnt="4">
        <dgm:presLayoutVars>
          <dgm:chPref val="3"/>
        </dgm:presLayoutVars>
      </dgm:prSet>
      <dgm:spPr/>
    </dgm:pt>
    <dgm:pt modelId="{1D58A5CC-8440-4378-9FBE-A6CCF9243D98}" type="pres">
      <dgm:prSet presAssocID="{B750C5FA-BD40-4B42-B765-FB0338D5ABAE}" presName="level3hierChild" presStyleCnt="0"/>
      <dgm:spPr/>
    </dgm:pt>
    <dgm:pt modelId="{6CF94200-C581-4649-8AFD-52EB3DB90B6E}" type="pres">
      <dgm:prSet presAssocID="{427A54E4-5C82-4A8D-834D-A4C8057772F4}" presName="conn2-1" presStyleLbl="parChTrans1D2" presStyleIdx="2" presStyleCnt="4"/>
      <dgm:spPr/>
    </dgm:pt>
    <dgm:pt modelId="{2C430514-B76C-4B8C-9888-811EA8954910}" type="pres">
      <dgm:prSet presAssocID="{427A54E4-5C82-4A8D-834D-A4C8057772F4}" presName="connTx" presStyleLbl="parChTrans1D2" presStyleIdx="2" presStyleCnt="4"/>
      <dgm:spPr/>
    </dgm:pt>
    <dgm:pt modelId="{3EE9F7A6-B057-4EAE-8DD6-442DDA28C2DC}" type="pres">
      <dgm:prSet presAssocID="{23637696-2761-4C8A-B941-DF2CC3AA3560}" presName="root2" presStyleCnt="0"/>
      <dgm:spPr/>
    </dgm:pt>
    <dgm:pt modelId="{17D189AE-FEA7-4B4A-8150-96B9A854CBF2}" type="pres">
      <dgm:prSet presAssocID="{23637696-2761-4C8A-B941-DF2CC3AA3560}" presName="LevelTwoTextNode" presStyleLbl="node2" presStyleIdx="2" presStyleCnt="4">
        <dgm:presLayoutVars>
          <dgm:chPref val="3"/>
        </dgm:presLayoutVars>
      </dgm:prSet>
      <dgm:spPr/>
    </dgm:pt>
    <dgm:pt modelId="{9324A8A7-E5E0-419C-9EC2-AF66CE0B07B9}" type="pres">
      <dgm:prSet presAssocID="{23637696-2761-4C8A-B941-DF2CC3AA3560}" presName="level3hierChild" presStyleCnt="0"/>
      <dgm:spPr/>
    </dgm:pt>
    <dgm:pt modelId="{F81D064F-BE7A-4032-9F7D-4DCEB6A91C36}" type="pres">
      <dgm:prSet presAssocID="{19047E76-A3F6-4734-8CE7-80F77F6E505C}" presName="conn2-1" presStyleLbl="parChTrans1D2" presStyleIdx="3" presStyleCnt="4"/>
      <dgm:spPr/>
    </dgm:pt>
    <dgm:pt modelId="{3146F472-92CF-4658-9735-9B6639AB1CD2}" type="pres">
      <dgm:prSet presAssocID="{19047E76-A3F6-4734-8CE7-80F77F6E505C}" presName="connTx" presStyleLbl="parChTrans1D2" presStyleIdx="3" presStyleCnt="4"/>
      <dgm:spPr/>
    </dgm:pt>
    <dgm:pt modelId="{2C1F46F6-7B9A-4423-9164-56818E52F09D}" type="pres">
      <dgm:prSet presAssocID="{18792FD7-2F3E-4547-B3BC-87FF4BEC3B3A}" presName="root2" presStyleCnt="0"/>
      <dgm:spPr/>
    </dgm:pt>
    <dgm:pt modelId="{9B5F4356-9346-4183-A604-6B29CEE99EA3}" type="pres">
      <dgm:prSet presAssocID="{18792FD7-2F3E-4547-B3BC-87FF4BEC3B3A}" presName="LevelTwoTextNode" presStyleLbl="node2" presStyleIdx="3" presStyleCnt="4">
        <dgm:presLayoutVars>
          <dgm:chPref val="3"/>
        </dgm:presLayoutVars>
      </dgm:prSet>
      <dgm:spPr/>
    </dgm:pt>
    <dgm:pt modelId="{3784DE4D-2E76-4F66-AA45-9F2CD923131A}" type="pres">
      <dgm:prSet presAssocID="{18792FD7-2F3E-4547-B3BC-87FF4BEC3B3A}" presName="level3hierChild" presStyleCnt="0"/>
      <dgm:spPr/>
    </dgm:pt>
  </dgm:ptLst>
  <dgm:cxnLst>
    <dgm:cxn modelId="{A1B31500-1BF0-4846-8423-50135BCEE973}" type="presOf" srcId="{B750C5FA-BD40-4B42-B765-FB0338D5ABAE}" destId="{D3EBB508-DE4C-4C2B-845B-FFF47BB986CB}" srcOrd="0" destOrd="0" presId="urn:microsoft.com/office/officeart/2008/layout/HorizontalMultiLevelHierarchy"/>
    <dgm:cxn modelId="{66529E09-1F96-4E14-BE62-F8D0A7A5B077}" srcId="{78326EA6-E75D-44D0-BCCC-AC45543BF9DE}" destId="{18792FD7-2F3E-4547-B3BC-87FF4BEC3B3A}" srcOrd="3" destOrd="0" parTransId="{19047E76-A3F6-4734-8CE7-80F77F6E505C}" sibTransId="{3D021680-4876-4BAE-B533-B1DD8937A101}"/>
    <dgm:cxn modelId="{E330BF16-E1A0-4855-91A3-8E67E5E72E03}" type="presOf" srcId="{78326EA6-E75D-44D0-BCCC-AC45543BF9DE}" destId="{CADF9976-7B56-472E-9A1C-08E73D04FA5F}" srcOrd="0" destOrd="0" presId="urn:microsoft.com/office/officeart/2008/layout/HorizontalMultiLevelHierarchy"/>
    <dgm:cxn modelId="{93C69D20-F0E1-4FF2-80DD-1C90BF4B8374}" type="presOf" srcId="{19047E76-A3F6-4734-8CE7-80F77F6E505C}" destId="{3146F472-92CF-4658-9735-9B6639AB1CD2}" srcOrd="1" destOrd="0" presId="urn:microsoft.com/office/officeart/2008/layout/HorizontalMultiLevelHierarchy"/>
    <dgm:cxn modelId="{43724827-2BB1-4BBD-B9C6-5AB1FA08D899}" type="presOf" srcId="{427A54E4-5C82-4A8D-834D-A4C8057772F4}" destId="{6CF94200-C581-4649-8AFD-52EB3DB90B6E}" srcOrd="0" destOrd="0" presId="urn:microsoft.com/office/officeart/2008/layout/HorizontalMultiLevelHierarchy"/>
    <dgm:cxn modelId="{2246E33C-59FA-495C-B5B2-548AEFEF3D7A}" type="presOf" srcId="{AB218988-2AB7-45F2-AE04-1852504243E6}" destId="{692655DD-06EF-4CC3-B4DC-80E4DA42824C}" srcOrd="1" destOrd="0" presId="urn:microsoft.com/office/officeart/2008/layout/HorizontalMultiLevelHierarchy"/>
    <dgm:cxn modelId="{DB6E764C-4E0C-4B78-B4AF-E3781EA60B82}" type="presOf" srcId="{19047E76-A3F6-4734-8CE7-80F77F6E505C}" destId="{F81D064F-BE7A-4032-9F7D-4DCEB6A91C36}" srcOrd="0" destOrd="0" presId="urn:microsoft.com/office/officeart/2008/layout/HorizontalMultiLevelHierarchy"/>
    <dgm:cxn modelId="{5BA16680-6885-4C12-8F1B-82AE7EEC7EB5}" type="presOf" srcId="{18792FD7-2F3E-4547-B3BC-87FF4BEC3B3A}" destId="{9B5F4356-9346-4183-A604-6B29CEE99EA3}" srcOrd="0" destOrd="0" presId="urn:microsoft.com/office/officeart/2008/layout/HorizontalMultiLevelHierarchy"/>
    <dgm:cxn modelId="{32DA8683-83FF-4754-B290-FCE057AC23D9}" type="presOf" srcId="{8B08721E-DD56-4EFF-8744-9C693CAEA1B2}" destId="{A1CF34F2-0F4D-489C-A681-69FCF1D4A402}" srcOrd="0" destOrd="0" presId="urn:microsoft.com/office/officeart/2008/layout/HorizontalMultiLevelHierarchy"/>
    <dgm:cxn modelId="{31AE9E92-7026-466E-9B80-7089FF5C8A6F}" type="presOf" srcId="{AB218988-2AB7-45F2-AE04-1852504243E6}" destId="{92592BEC-C1EC-47A4-9282-12679A0E7B7A}" srcOrd="0" destOrd="0" presId="urn:microsoft.com/office/officeart/2008/layout/HorizontalMultiLevelHierarchy"/>
    <dgm:cxn modelId="{EC3DB995-F079-4424-9CC1-77CEF258D2A1}" type="presOf" srcId="{8B08721E-DD56-4EFF-8744-9C693CAEA1B2}" destId="{64F09706-899B-4DA2-BB41-E7A69F0621A1}" srcOrd="1" destOrd="0" presId="urn:microsoft.com/office/officeart/2008/layout/HorizontalMultiLevelHierarchy"/>
    <dgm:cxn modelId="{DF4BD9BA-BDAC-4D8D-9E67-96AF8F44B636}" type="presOf" srcId="{EE9BC166-9E03-4772-9BD6-617F106AE30F}" destId="{8CFA42FF-C73D-4F2B-8A90-1E785F79FAA8}" srcOrd="0" destOrd="0" presId="urn:microsoft.com/office/officeart/2008/layout/HorizontalMultiLevelHierarchy"/>
    <dgm:cxn modelId="{B7E4C0BC-4130-43A0-B69B-BD8C0B0CE615}" srcId="{78326EA6-E75D-44D0-BCCC-AC45543BF9DE}" destId="{B750C5FA-BD40-4B42-B765-FB0338D5ABAE}" srcOrd="1" destOrd="0" parTransId="{8B08721E-DD56-4EFF-8744-9C693CAEA1B2}" sibTransId="{79F529C8-DE16-4B1F-8334-B8ABA1138774}"/>
    <dgm:cxn modelId="{F26672C0-966D-4CAE-957B-026B7C91F40F}" type="presOf" srcId="{23637696-2761-4C8A-B941-DF2CC3AA3560}" destId="{17D189AE-FEA7-4B4A-8150-96B9A854CBF2}" srcOrd="0" destOrd="0" presId="urn:microsoft.com/office/officeart/2008/layout/HorizontalMultiLevelHierarchy"/>
    <dgm:cxn modelId="{78A716D2-F21D-4F98-B1AA-84CBC546453D}" srcId="{EE9BC166-9E03-4772-9BD6-617F106AE30F}" destId="{78326EA6-E75D-44D0-BCCC-AC45543BF9DE}" srcOrd="0" destOrd="0" parTransId="{B5DE7DD6-93B3-4C07-9274-298C76087AD8}" sibTransId="{B8E1BA36-757B-4A5C-A832-EF8E1A042E67}"/>
    <dgm:cxn modelId="{B6B9E5D2-B7FB-4603-A04D-30CAEAADDA59}" type="presOf" srcId="{B9A930A0-8B87-479E-9965-AC5DEB10A972}" destId="{02AC45FD-FC9B-47E3-82D8-BD91A2DE320C}" srcOrd="0" destOrd="0" presId="urn:microsoft.com/office/officeart/2008/layout/HorizontalMultiLevelHierarchy"/>
    <dgm:cxn modelId="{B7EF90D4-86FC-4CB4-9590-93A01A3308B2}" srcId="{78326EA6-E75D-44D0-BCCC-AC45543BF9DE}" destId="{B9A930A0-8B87-479E-9965-AC5DEB10A972}" srcOrd="0" destOrd="0" parTransId="{AB218988-2AB7-45F2-AE04-1852504243E6}" sibTransId="{07EE2759-C86A-42A1-8C0F-3087CBE0E4BC}"/>
    <dgm:cxn modelId="{BEA8A5D4-530F-4C51-94F0-5F1D557562DA}" type="presOf" srcId="{427A54E4-5C82-4A8D-834D-A4C8057772F4}" destId="{2C430514-B76C-4B8C-9888-811EA8954910}" srcOrd="1" destOrd="0" presId="urn:microsoft.com/office/officeart/2008/layout/HorizontalMultiLevelHierarchy"/>
    <dgm:cxn modelId="{7D6AA0DF-1BA5-4E61-8FAD-8B5D270BC756}" srcId="{78326EA6-E75D-44D0-BCCC-AC45543BF9DE}" destId="{23637696-2761-4C8A-B941-DF2CC3AA3560}" srcOrd="2" destOrd="0" parTransId="{427A54E4-5C82-4A8D-834D-A4C8057772F4}" sibTransId="{CFFED513-BA7A-46E9-AFCD-699C72021570}"/>
    <dgm:cxn modelId="{8F92DE27-CCE5-4861-8D5D-6C6B64E0BA1D}" type="presParOf" srcId="{8CFA42FF-C73D-4F2B-8A90-1E785F79FAA8}" destId="{51156D5D-FAE7-455D-B66A-B961EB015B63}" srcOrd="0" destOrd="0" presId="urn:microsoft.com/office/officeart/2008/layout/HorizontalMultiLevelHierarchy"/>
    <dgm:cxn modelId="{37A0175E-19F9-46C6-B2B9-2444E561CAEB}" type="presParOf" srcId="{51156D5D-FAE7-455D-B66A-B961EB015B63}" destId="{CADF9976-7B56-472E-9A1C-08E73D04FA5F}" srcOrd="0" destOrd="0" presId="urn:microsoft.com/office/officeart/2008/layout/HorizontalMultiLevelHierarchy"/>
    <dgm:cxn modelId="{F5DBAE8C-0334-4B26-85FA-2CD2D44F99F9}" type="presParOf" srcId="{51156D5D-FAE7-455D-B66A-B961EB015B63}" destId="{F52A48DB-5EF3-44EF-BA21-6D1A4461B0B3}" srcOrd="1" destOrd="0" presId="urn:microsoft.com/office/officeart/2008/layout/HorizontalMultiLevelHierarchy"/>
    <dgm:cxn modelId="{2056CC74-7BEB-4155-9717-44F7C95DAA6B}" type="presParOf" srcId="{F52A48DB-5EF3-44EF-BA21-6D1A4461B0B3}" destId="{92592BEC-C1EC-47A4-9282-12679A0E7B7A}" srcOrd="0" destOrd="0" presId="urn:microsoft.com/office/officeart/2008/layout/HorizontalMultiLevelHierarchy"/>
    <dgm:cxn modelId="{BDD66ED0-DB95-4A4B-BCA2-0C64738188D1}" type="presParOf" srcId="{92592BEC-C1EC-47A4-9282-12679A0E7B7A}" destId="{692655DD-06EF-4CC3-B4DC-80E4DA42824C}" srcOrd="0" destOrd="0" presId="urn:microsoft.com/office/officeart/2008/layout/HorizontalMultiLevelHierarchy"/>
    <dgm:cxn modelId="{E6F1CB4B-CDBB-4EEA-9E5F-7F9326902B77}" type="presParOf" srcId="{F52A48DB-5EF3-44EF-BA21-6D1A4461B0B3}" destId="{A7E9CB4C-3ECB-4B5A-8B19-F975F1B1E35D}" srcOrd="1" destOrd="0" presId="urn:microsoft.com/office/officeart/2008/layout/HorizontalMultiLevelHierarchy"/>
    <dgm:cxn modelId="{90246E2E-2880-4747-9587-0D35C57C5B75}" type="presParOf" srcId="{A7E9CB4C-3ECB-4B5A-8B19-F975F1B1E35D}" destId="{02AC45FD-FC9B-47E3-82D8-BD91A2DE320C}" srcOrd="0" destOrd="0" presId="urn:microsoft.com/office/officeart/2008/layout/HorizontalMultiLevelHierarchy"/>
    <dgm:cxn modelId="{452584BA-5720-4E75-9ACF-F1B0A0569062}" type="presParOf" srcId="{A7E9CB4C-3ECB-4B5A-8B19-F975F1B1E35D}" destId="{DAF18B6A-B163-497B-9D61-C472DB314880}" srcOrd="1" destOrd="0" presId="urn:microsoft.com/office/officeart/2008/layout/HorizontalMultiLevelHierarchy"/>
    <dgm:cxn modelId="{5477469B-94F7-4703-881D-EC9967E9AD24}" type="presParOf" srcId="{F52A48DB-5EF3-44EF-BA21-6D1A4461B0B3}" destId="{A1CF34F2-0F4D-489C-A681-69FCF1D4A402}" srcOrd="2" destOrd="0" presId="urn:microsoft.com/office/officeart/2008/layout/HorizontalMultiLevelHierarchy"/>
    <dgm:cxn modelId="{26449C8D-2A6F-4900-B9E0-AC1E4DB16F9A}" type="presParOf" srcId="{A1CF34F2-0F4D-489C-A681-69FCF1D4A402}" destId="{64F09706-899B-4DA2-BB41-E7A69F0621A1}" srcOrd="0" destOrd="0" presId="urn:microsoft.com/office/officeart/2008/layout/HorizontalMultiLevelHierarchy"/>
    <dgm:cxn modelId="{74D794A9-1B5A-4B5F-9E02-74F0A19AFDCC}" type="presParOf" srcId="{F52A48DB-5EF3-44EF-BA21-6D1A4461B0B3}" destId="{7903B7D7-DCB8-4AFD-AC47-1FDAAEE8E278}" srcOrd="3" destOrd="0" presId="urn:microsoft.com/office/officeart/2008/layout/HorizontalMultiLevelHierarchy"/>
    <dgm:cxn modelId="{C225A2E8-AA63-45B2-9945-A20EEE36BB2A}" type="presParOf" srcId="{7903B7D7-DCB8-4AFD-AC47-1FDAAEE8E278}" destId="{D3EBB508-DE4C-4C2B-845B-FFF47BB986CB}" srcOrd="0" destOrd="0" presId="urn:microsoft.com/office/officeart/2008/layout/HorizontalMultiLevelHierarchy"/>
    <dgm:cxn modelId="{45593EF9-A49D-4927-9C4E-F4C6C1D9105E}" type="presParOf" srcId="{7903B7D7-DCB8-4AFD-AC47-1FDAAEE8E278}" destId="{1D58A5CC-8440-4378-9FBE-A6CCF9243D98}" srcOrd="1" destOrd="0" presId="urn:microsoft.com/office/officeart/2008/layout/HorizontalMultiLevelHierarchy"/>
    <dgm:cxn modelId="{0B5BBFA4-E176-4FDB-B412-205801AAB070}" type="presParOf" srcId="{F52A48DB-5EF3-44EF-BA21-6D1A4461B0B3}" destId="{6CF94200-C581-4649-8AFD-52EB3DB90B6E}" srcOrd="4" destOrd="0" presId="urn:microsoft.com/office/officeart/2008/layout/HorizontalMultiLevelHierarchy"/>
    <dgm:cxn modelId="{AB9E0491-3304-4CDC-A936-33CF268DCEA3}" type="presParOf" srcId="{6CF94200-C581-4649-8AFD-52EB3DB90B6E}" destId="{2C430514-B76C-4B8C-9888-811EA8954910}" srcOrd="0" destOrd="0" presId="urn:microsoft.com/office/officeart/2008/layout/HorizontalMultiLevelHierarchy"/>
    <dgm:cxn modelId="{6A7E48BE-85FA-478A-9278-0CB51918983D}" type="presParOf" srcId="{F52A48DB-5EF3-44EF-BA21-6D1A4461B0B3}" destId="{3EE9F7A6-B057-4EAE-8DD6-442DDA28C2DC}" srcOrd="5" destOrd="0" presId="urn:microsoft.com/office/officeart/2008/layout/HorizontalMultiLevelHierarchy"/>
    <dgm:cxn modelId="{E9B094C6-EC15-4453-8298-AB4B26BC715B}" type="presParOf" srcId="{3EE9F7A6-B057-4EAE-8DD6-442DDA28C2DC}" destId="{17D189AE-FEA7-4B4A-8150-96B9A854CBF2}" srcOrd="0" destOrd="0" presId="urn:microsoft.com/office/officeart/2008/layout/HorizontalMultiLevelHierarchy"/>
    <dgm:cxn modelId="{E85D4FB9-E4CB-4D59-9969-EFE84E010DC2}" type="presParOf" srcId="{3EE9F7A6-B057-4EAE-8DD6-442DDA28C2DC}" destId="{9324A8A7-E5E0-419C-9EC2-AF66CE0B07B9}" srcOrd="1" destOrd="0" presId="urn:microsoft.com/office/officeart/2008/layout/HorizontalMultiLevelHierarchy"/>
    <dgm:cxn modelId="{B20DD479-6B48-47B1-B640-8E79463BF81F}" type="presParOf" srcId="{F52A48DB-5EF3-44EF-BA21-6D1A4461B0B3}" destId="{F81D064F-BE7A-4032-9F7D-4DCEB6A91C36}" srcOrd="6" destOrd="0" presId="urn:microsoft.com/office/officeart/2008/layout/HorizontalMultiLevelHierarchy"/>
    <dgm:cxn modelId="{236A2050-8089-4311-8D33-F7E3FDB7C1E3}" type="presParOf" srcId="{F81D064F-BE7A-4032-9F7D-4DCEB6A91C36}" destId="{3146F472-92CF-4658-9735-9B6639AB1CD2}" srcOrd="0" destOrd="0" presId="urn:microsoft.com/office/officeart/2008/layout/HorizontalMultiLevelHierarchy"/>
    <dgm:cxn modelId="{71C5AEBD-DBBD-426A-8B7C-057FB2373161}" type="presParOf" srcId="{F52A48DB-5EF3-44EF-BA21-6D1A4461B0B3}" destId="{2C1F46F6-7B9A-4423-9164-56818E52F09D}" srcOrd="7" destOrd="0" presId="urn:microsoft.com/office/officeart/2008/layout/HorizontalMultiLevelHierarchy"/>
    <dgm:cxn modelId="{596C0D98-5B36-4A41-8EC8-C351163FBBEE}" type="presParOf" srcId="{2C1F46F6-7B9A-4423-9164-56818E52F09D}" destId="{9B5F4356-9346-4183-A604-6B29CEE99EA3}" srcOrd="0" destOrd="0" presId="urn:microsoft.com/office/officeart/2008/layout/HorizontalMultiLevelHierarchy"/>
    <dgm:cxn modelId="{A6A7A9AC-FAB5-419E-B40B-DE84C5C33992}" type="presParOf" srcId="{2C1F46F6-7B9A-4423-9164-56818E52F09D}" destId="{3784DE4D-2E76-4F66-AA45-9F2CD923131A}"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EEF8F2-E8DF-4921-B763-A85EEB58769A}"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fr-FR"/>
        </a:p>
      </dgm:t>
    </dgm:pt>
    <dgm:pt modelId="{87706206-4D74-460C-A3D3-CC4C3C019975}">
      <dgm:prSet phldrT="[Texte]"/>
      <dgm:spPr/>
      <dgm:t>
        <a:bodyPr/>
        <a:lstStyle/>
        <a:p>
          <a:r>
            <a:rPr lang="fr-FR" dirty="0"/>
            <a:t>Processus transversaux </a:t>
          </a:r>
          <a:endParaRPr lang="fr-FR" b="1" dirty="0">
            <a:latin typeface="Segoe UI Light" panose="020B0502040204020203" pitchFamily="34" charset="0"/>
            <a:cs typeface="Segoe UI Light" panose="020B0502040204020203" pitchFamily="34" charset="0"/>
          </a:endParaRPr>
        </a:p>
      </dgm:t>
    </dgm:pt>
    <dgm:pt modelId="{15F8D821-A13D-4A58-B2B5-2A8249E10C51}" type="parTrans" cxnId="{7D9F7596-3969-47FF-AE06-703A46C9DA01}">
      <dgm:prSet/>
      <dgm:spPr/>
      <dgm:t>
        <a:bodyPr/>
        <a:lstStyle/>
        <a:p>
          <a:endParaRPr lang="fr-FR"/>
        </a:p>
      </dgm:t>
    </dgm:pt>
    <dgm:pt modelId="{12C5572A-5C6D-46CC-BBFA-1502CDE98101}" type="sibTrans" cxnId="{7D9F7596-3969-47FF-AE06-703A46C9DA01}">
      <dgm:prSet/>
      <dgm:spPr/>
      <dgm:t>
        <a:bodyPr/>
        <a:lstStyle/>
        <a:p>
          <a:endParaRPr lang="fr-FR"/>
        </a:p>
      </dgm:t>
    </dgm:pt>
    <dgm:pt modelId="{4ED04565-3AD7-4FE2-84F3-D8E3A7BB4697}">
      <dgm:prSet phldrT="[Texte]" custT="1"/>
      <dgm:spPr/>
      <dgm:t>
        <a:bodyPr/>
        <a:lstStyle/>
        <a:p>
          <a:pPr>
            <a:buFont typeface="Symbol" panose="05050102010706020507" pitchFamily="18" charset="2"/>
            <a:buChar char=""/>
          </a:pPr>
          <a:r>
            <a:rPr lang="fr-FR" sz="1050" dirty="0">
              <a:latin typeface="Segoe UI Light" panose="020B0502040204020203" pitchFamily="34" charset="0"/>
              <a:cs typeface="Segoe UI Light" panose="020B0502040204020203" pitchFamily="34" charset="0"/>
            </a:rPr>
            <a:t>Gestion des contrats</a:t>
          </a:r>
        </a:p>
      </dgm:t>
    </dgm:pt>
    <dgm:pt modelId="{DBCE4E4E-0A44-4643-AF28-01847B80FA17}" type="parTrans" cxnId="{FC0DD5F3-2511-4E0F-8952-0988A35591D6}">
      <dgm:prSet/>
      <dgm:spPr/>
      <dgm:t>
        <a:bodyPr/>
        <a:lstStyle/>
        <a:p>
          <a:endParaRPr lang="fr-FR"/>
        </a:p>
      </dgm:t>
    </dgm:pt>
    <dgm:pt modelId="{20DB91CD-B392-420B-819F-10090E681DCB}" type="sibTrans" cxnId="{FC0DD5F3-2511-4E0F-8952-0988A35591D6}">
      <dgm:prSet/>
      <dgm:spPr/>
      <dgm:t>
        <a:bodyPr/>
        <a:lstStyle/>
        <a:p>
          <a:endParaRPr lang="fr-FR"/>
        </a:p>
      </dgm:t>
    </dgm:pt>
    <dgm:pt modelId="{05BD3D80-1A27-4A88-9199-B4EC6EC22813}">
      <dgm:prSet phldrT="[Texte]" custT="1"/>
      <dgm:spPr/>
      <dgm:t>
        <a:bodyPr/>
        <a:lstStyle/>
        <a:p>
          <a:pPr>
            <a:buFont typeface="Symbol" panose="05050102010706020507" pitchFamily="18" charset="2"/>
            <a:buChar char=""/>
          </a:pPr>
          <a:r>
            <a:rPr lang="fr-FR" sz="1600"/>
            <a:t>La Gestion du temps et des activités</a:t>
          </a:r>
          <a:endParaRPr lang="fr-FR" sz="1600" dirty="0">
            <a:latin typeface="Segoe UI Light" panose="020B0502040204020203" pitchFamily="34" charset="0"/>
            <a:cs typeface="Segoe UI Light" panose="020B0502040204020203" pitchFamily="34" charset="0"/>
          </a:endParaRPr>
        </a:p>
      </dgm:t>
    </dgm:pt>
    <dgm:pt modelId="{9835F6E6-5CAF-43FF-8A68-E8DA604F1701}" type="parTrans" cxnId="{36FF5F7C-E805-40A9-8989-9A06CF1E8DFA}">
      <dgm:prSet/>
      <dgm:spPr/>
      <dgm:t>
        <a:bodyPr/>
        <a:lstStyle/>
        <a:p>
          <a:endParaRPr lang="fr-FR"/>
        </a:p>
      </dgm:t>
    </dgm:pt>
    <dgm:pt modelId="{00992843-3166-456D-B75C-5718C8065C4F}" type="sibTrans" cxnId="{36FF5F7C-E805-40A9-8989-9A06CF1E8DFA}">
      <dgm:prSet/>
      <dgm:spPr/>
      <dgm:t>
        <a:bodyPr/>
        <a:lstStyle/>
        <a:p>
          <a:endParaRPr lang="fr-FR"/>
        </a:p>
      </dgm:t>
    </dgm:pt>
    <dgm:pt modelId="{72D5B595-1428-43C7-A1F9-02864719088E}">
      <dgm:prSet phldrT="[Texte]"/>
      <dgm:spPr/>
      <dgm:t>
        <a:bodyPr/>
        <a:lstStyle/>
        <a:p>
          <a:pPr>
            <a:buFont typeface="Symbol" panose="05050102010706020507" pitchFamily="18" charset="2"/>
            <a:buChar char=""/>
          </a:pPr>
          <a:r>
            <a:rPr lang="fr-FR"/>
            <a:t>La gestion des personnes</a:t>
          </a:r>
          <a:endParaRPr lang="fr-FR" dirty="0">
            <a:latin typeface="Segoe UI Light" panose="020B0502040204020203" pitchFamily="34" charset="0"/>
            <a:cs typeface="Segoe UI Light" panose="020B0502040204020203" pitchFamily="34" charset="0"/>
          </a:endParaRPr>
        </a:p>
      </dgm:t>
    </dgm:pt>
    <dgm:pt modelId="{1CF2F7FB-CC21-4159-AC95-7FF3D9B081BE}" type="parTrans" cxnId="{B89FCE60-B60F-4900-849B-9B77B44DE0B1}">
      <dgm:prSet/>
      <dgm:spPr/>
      <dgm:t>
        <a:bodyPr/>
        <a:lstStyle/>
        <a:p>
          <a:endParaRPr lang="fr-FR"/>
        </a:p>
      </dgm:t>
    </dgm:pt>
    <dgm:pt modelId="{8BC70680-D2E4-4C64-87E8-451BE9C78C08}" type="sibTrans" cxnId="{B89FCE60-B60F-4900-849B-9B77B44DE0B1}">
      <dgm:prSet/>
      <dgm:spPr/>
      <dgm:t>
        <a:bodyPr/>
        <a:lstStyle/>
        <a:p>
          <a:endParaRPr lang="fr-FR"/>
        </a:p>
      </dgm:t>
    </dgm:pt>
    <dgm:pt modelId="{848C9E19-0FA8-444C-8483-1EA2C8EAEA75}">
      <dgm:prSet phldrT="[Texte]" custT="1"/>
      <dgm:spPr/>
      <dgm:t>
        <a:bodyPr/>
        <a:lstStyle/>
        <a:p>
          <a:pPr>
            <a:buFont typeface="Symbol" panose="05050102010706020507" pitchFamily="18" charset="2"/>
            <a:buChar char=""/>
          </a:pPr>
          <a:r>
            <a:rPr lang="fr-FR" sz="1400" dirty="0"/>
            <a:t>La gestion des cartes professionnelles</a:t>
          </a:r>
          <a:endParaRPr lang="fr-FR" sz="1400" b="1" dirty="0">
            <a:latin typeface="Segoe UI Light" panose="020B0502040204020203" pitchFamily="34" charset="0"/>
            <a:cs typeface="Segoe UI Light" panose="020B0502040204020203" pitchFamily="34" charset="0"/>
          </a:endParaRPr>
        </a:p>
      </dgm:t>
    </dgm:pt>
    <dgm:pt modelId="{A6D62C5E-36D7-46D4-B86D-47B2D29EAF96}" type="parTrans" cxnId="{BAC00E81-154B-4C93-88EB-9B1FD374BCB9}">
      <dgm:prSet/>
      <dgm:spPr/>
      <dgm:t>
        <a:bodyPr/>
        <a:lstStyle/>
        <a:p>
          <a:endParaRPr lang="fr-FR"/>
        </a:p>
      </dgm:t>
    </dgm:pt>
    <dgm:pt modelId="{0974FBAD-AF32-463A-B187-7F6657690DBE}" type="sibTrans" cxnId="{BAC00E81-154B-4C93-88EB-9B1FD374BCB9}">
      <dgm:prSet/>
      <dgm:spPr/>
      <dgm:t>
        <a:bodyPr/>
        <a:lstStyle/>
        <a:p>
          <a:endParaRPr lang="fr-FR"/>
        </a:p>
      </dgm:t>
    </dgm:pt>
    <dgm:pt modelId="{099B2DF8-C344-4AB6-ACF9-0DDF3D1A710D}" type="pres">
      <dgm:prSet presAssocID="{F4EEF8F2-E8DF-4921-B763-A85EEB58769A}" presName="Name0" presStyleCnt="0">
        <dgm:presLayoutVars>
          <dgm:chMax val="1"/>
          <dgm:dir/>
          <dgm:animLvl val="ctr"/>
          <dgm:resizeHandles val="exact"/>
        </dgm:presLayoutVars>
      </dgm:prSet>
      <dgm:spPr/>
    </dgm:pt>
    <dgm:pt modelId="{F3899FD6-A23B-4F02-A1C2-21F1D929FA4A}" type="pres">
      <dgm:prSet presAssocID="{87706206-4D74-460C-A3D3-CC4C3C019975}" presName="centerShape" presStyleLbl="node0" presStyleIdx="0" presStyleCnt="1" custScaleX="138943" custScaleY="127512"/>
      <dgm:spPr/>
    </dgm:pt>
    <dgm:pt modelId="{D5315828-BE3A-4A72-92D2-E31A95B959BC}" type="pres">
      <dgm:prSet presAssocID="{DBCE4E4E-0A44-4643-AF28-01847B80FA17}" presName="parTrans" presStyleLbl="sibTrans2D1" presStyleIdx="0" presStyleCnt="4"/>
      <dgm:spPr/>
    </dgm:pt>
    <dgm:pt modelId="{B26BEFFB-E803-4CA9-AC33-419D0907261B}" type="pres">
      <dgm:prSet presAssocID="{DBCE4E4E-0A44-4643-AF28-01847B80FA17}" presName="connectorText" presStyleLbl="sibTrans2D1" presStyleIdx="0" presStyleCnt="4"/>
      <dgm:spPr/>
    </dgm:pt>
    <dgm:pt modelId="{2F43C69D-E818-4739-8B7A-3CEF51F16F6D}" type="pres">
      <dgm:prSet presAssocID="{4ED04565-3AD7-4FE2-84F3-D8E3A7BB4697}" presName="node" presStyleLbl="node1" presStyleIdx="0" presStyleCnt="4">
        <dgm:presLayoutVars>
          <dgm:bulletEnabled val="1"/>
        </dgm:presLayoutVars>
      </dgm:prSet>
      <dgm:spPr/>
    </dgm:pt>
    <dgm:pt modelId="{C5F2AB39-822B-46E9-B652-53A07289472A}" type="pres">
      <dgm:prSet presAssocID="{9835F6E6-5CAF-43FF-8A68-E8DA604F1701}" presName="parTrans" presStyleLbl="sibTrans2D1" presStyleIdx="1" presStyleCnt="4"/>
      <dgm:spPr/>
    </dgm:pt>
    <dgm:pt modelId="{C7454016-E995-4261-A1DE-10A6A0A419A0}" type="pres">
      <dgm:prSet presAssocID="{9835F6E6-5CAF-43FF-8A68-E8DA604F1701}" presName="connectorText" presStyleLbl="sibTrans2D1" presStyleIdx="1" presStyleCnt="4"/>
      <dgm:spPr/>
    </dgm:pt>
    <dgm:pt modelId="{1A68F6AF-C1C0-435F-A1B8-B82EE566BB4A}" type="pres">
      <dgm:prSet presAssocID="{05BD3D80-1A27-4A88-9199-B4EC6EC22813}" presName="node" presStyleLbl="node1" presStyleIdx="1" presStyleCnt="4">
        <dgm:presLayoutVars>
          <dgm:bulletEnabled val="1"/>
        </dgm:presLayoutVars>
      </dgm:prSet>
      <dgm:spPr/>
    </dgm:pt>
    <dgm:pt modelId="{A9CA3ECA-A420-49E5-82A1-A6732CB3B8B6}" type="pres">
      <dgm:prSet presAssocID="{1CF2F7FB-CC21-4159-AC95-7FF3D9B081BE}" presName="parTrans" presStyleLbl="sibTrans2D1" presStyleIdx="2" presStyleCnt="4"/>
      <dgm:spPr/>
    </dgm:pt>
    <dgm:pt modelId="{EA0ACDB2-13C0-4E38-A431-153CB18223ED}" type="pres">
      <dgm:prSet presAssocID="{1CF2F7FB-CC21-4159-AC95-7FF3D9B081BE}" presName="connectorText" presStyleLbl="sibTrans2D1" presStyleIdx="2" presStyleCnt="4"/>
      <dgm:spPr/>
    </dgm:pt>
    <dgm:pt modelId="{65AC4549-1950-4381-8547-E4C21AA5E676}" type="pres">
      <dgm:prSet presAssocID="{72D5B595-1428-43C7-A1F9-02864719088E}" presName="node" presStyleLbl="node1" presStyleIdx="2" presStyleCnt="4">
        <dgm:presLayoutVars>
          <dgm:bulletEnabled val="1"/>
        </dgm:presLayoutVars>
      </dgm:prSet>
      <dgm:spPr/>
    </dgm:pt>
    <dgm:pt modelId="{24AFD554-5EE3-401E-AF2A-0E9C7E2E4526}" type="pres">
      <dgm:prSet presAssocID="{A6D62C5E-36D7-46D4-B86D-47B2D29EAF96}" presName="parTrans" presStyleLbl="sibTrans2D1" presStyleIdx="3" presStyleCnt="4"/>
      <dgm:spPr/>
    </dgm:pt>
    <dgm:pt modelId="{C0C51DD7-E2E4-4B1A-ADC6-B0BC8AF61E69}" type="pres">
      <dgm:prSet presAssocID="{A6D62C5E-36D7-46D4-B86D-47B2D29EAF96}" presName="connectorText" presStyleLbl="sibTrans2D1" presStyleIdx="3" presStyleCnt="4"/>
      <dgm:spPr/>
    </dgm:pt>
    <dgm:pt modelId="{780DC15F-5255-4508-98E9-6A4B32377076}" type="pres">
      <dgm:prSet presAssocID="{848C9E19-0FA8-444C-8483-1EA2C8EAEA75}" presName="node" presStyleLbl="node1" presStyleIdx="3" presStyleCnt="4" custRadScaleRad="116904" custRadScaleInc="1007">
        <dgm:presLayoutVars>
          <dgm:bulletEnabled val="1"/>
        </dgm:presLayoutVars>
      </dgm:prSet>
      <dgm:spPr/>
    </dgm:pt>
  </dgm:ptLst>
  <dgm:cxnLst>
    <dgm:cxn modelId="{0C97CF18-757F-4303-B784-C8B90B716D81}" type="presOf" srcId="{4ED04565-3AD7-4FE2-84F3-D8E3A7BB4697}" destId="{2F43C69D-E818-4739-8B7A-3CEF51F16F6D}" srcOrd="0" destOrd="0" presId="urn:microsoft.com/office/officeart/2005/8/layout/radial5"/>
    <dgm:cxn modelId="{B594D519-FC46-4634-A4B8-A2025366A66C}" type="presOf" srcId="{87706206-4D74-460C-A3D3-CC4C3C019975}" destId="{F3899FD6-A23B-4F02-A1C2-21F1D929FA4A}" srcOrd="0" destOrd="0" presId="urn:microsoft.com/office/officeart/2005/8/layout/radial5"/>
    <dgm:cxn modelId="{EB01C45D-E2CB-4197-A0A0-BD678420BB78}" type="presOf" srcId="{DBCE4E4E-0A44-4643-AF28-01847B80FA17}" destId="{D5315828-BE3A-4A72-92D2-E31A95B959BC}" srcOrd="0" destOrd="0" presId="urn:microsoft.com/office/officeart/2005/8/layout/radial5"/>
    <dgm:cxn modelId="{610E5E5E-B4C3-4F05-BC11-5E44F8380FDA}" type="presOf" srcId="{05BD3D80-1A27-4A88-9199-B4EC6EC22813}" destId="{1A68F6AF-C1C0-435F-A1B8-B82EE566BB4A}" srcOrd="0" destOrd="0" presId="urn:microsoft.com/office/officeart/2005/8/layout/radial5"/>
    <dgm:cxn modelId="{B89FCE60-B60F-4900-849B-9B77B44DE0B1}" srcId="{87706206-4D74-460C-A3D3-CC4C3C019975}" destId="{72D5B595-1428-43C7-A1F9-02864719088E}" srcOrd="2" destOrd="0" parTransId="{1CF2F7FB-CC21-4159-AC95-7FF3D9B081BE}" sibTransId="{8BC70680-D2E4-4C64-87E8-451BE9C78C08}"/>
    <dgm:cxn modelId="{16E58064-9DAE-4E0D-9D77-6B2B28205636}" type="presOf" srcId="{848C9E19-0FA8-444C-8483-1EA2C8EAEA75}" destId="{780DC15F-5255-4508-98E9-6A4B32377076}" srcOrd="0" destOrd="0" presId="urn:microsoft.com/office/officeart/2005/8/layout/radial5"/>
    <dgm:cxn modelId="{EBB8A953-CFBE-4FB1-97B7-1D211B2D75BC}" type="presOf" srcId="{9835F6E6-5CAF-43FF-8A68-E8DA604F1701}" destId="{C7454016-E995-4261-A1DE-10A6A0A419A0}" srcOrd="1" destOrd="0" presId="urn:microsoft.com/office/officeart/2005/8/layout/radial5"/>
    <dgm:cxn modelId="{7D2D5155-1CD3-48D8-80D9-C10D4F1AC813}" type="presOf" srcId="{DBCE4E4E-0A44-4643-AF28-01847B80FA17}" destId="{B26BEFFB-E803-4CA9-AC33-419D0907261B}" srcOrd="1" destOrd="0" presId="urn:microsoft.com/office/officeart/2005/8/layout/radial5"/>
    <dgm:cxn modelId="{BC934F56-3774-4CD2-B9E6-0FE211B7C786}" type="presOf" srcId="{72D5B595-1428-43C7-A1F9-02864719088E}" destId="{65AC4549-1950-4381-8547-E4C21AA5E676}" srcOrd="0" destOrd="0" presId="urn:microsoft.com/office/officeart/2005/8/layout/radial5"/>
    <dgm:cxn modelId="{36FF5F7C-E805-40A9-8989-9A06CF1E8DFA}" srcId="{87706206-4D74-460C-A3D3-CC4C3C019975}" destId="{05BD3D80-1A27-4A88-9199-B4EC6EC22813}" srcOrd="1" destOrd="0" parTransId="{9835F6E6-5CAF-43FF-8A68-E8DA604F1701}" sibTransId="{00992843-3166-456D-B75C-5718C8065C4F}"/>
    <dgm:cxn modelId="{BAC00E81-154B-4C93-88EB-9B1FD374BCB9}" srcId="{87706206-4D74-460C-A3D3-CC4C3C019975}" destId="{848C9E19-0FA8-444C-8483-1EA2C8EAEA75}" srcOrd="3" destOrd="0" parTransId="{A6D62C5E-36D7-46D4-B86D-47B2D29EAF96}" sibTransId="{0974FBAD-AF32-463A-B187-7F6657690DBE}"/>
    <dgm:cxn modelId="{7D9F7596-3969-47FF-AE06-703A46C9DA01}" srcId="{F4EEF8F2-E8DF-4921-B763-A85EEB58769A}" destId="{87706206-4D74-460C-A3D3-CC4C3C019975}" srcOrd="0" destOrd="0" parTransId="{15F8D821-A13D-4A58-B2B5-2A8249E10C51}" sibTransId="{12C5572A-5C6D-46CC-BBFA-1502CDE98101}"/>
    <dgm:cxn modelId="{373673A1-2EEB-457B-9F01-7319218139CA}" type="presOf" srcId="{9835F6E6-5CAF-43FF-8A68-E8DA604F1701}" destId="{C5F2AB39-822B-46E9-B652-53A07289472A}" srcOrd="0" destOrd="0" presId="urn:microsoft.com/office/officeart/2005/8/layout/radial5"/>
    <dgm:cxn modelId="{4F8392E2-B7CF-4D35-92A5-497BB534E365}" type="presOf" srcId="{A6D62C5E-36D7-46D4-B86D-47B2D29EAF96}" destId="{24AFD554-5EE3-401E-AF2A-0E9C7E2E4526}" srcOrd="0" destOrd="0" presId="urn:microsoft.com/office/officeart/2005/8/layout/radial5"/>
    <dgm:cxn modelId="{B572B7E7-E4B8-483C-AA1C-9D9036A67FCA}" type="presOf" srcId="{1CF2F7FB-CC21-4159-AC95-7FF3D9B081BE}" destId="{A9CA3ECA-A420-49E5-82A1-A6732CB3B8B6}" srcOrd="0" destOrd="0" presId="urn:microsoft.com/office/officeart/2005/8/layout/radial5"/>
    <dgm:cxn modelId="{38896DF1-6A24-4E1F-948D-7822056918B4}" type="presOf" srcId="{1CF2F7FB-CC21-4159-AC95-7FF3D9B081BE}" destId="{EA0ACDB2-13C0-4E38-A431-153CB18223ED}" srcOrd="1" destOrd="0" presId="urn:microsoft.com/office/officeart/2005/8/layout/radial5"/>
    <dgm:cxn modelId="{FC0DD5F3-2511-4E0F-8952-0988A35591D6}" srcId="{87706206-4D74-460C-A3D3-CC4C3C019975}" destId="{4ED04565-3AD7-4FE2-84F3-D8E3A7BB4697}" srcOrd="0" destOrd="0" parTransId="{DBCE4E4E-0A44-4643-AF28-01847B80FA17}" sibTransId="{20DB91CD-B392-420B-819F-10090E681DCB}"/>
    <dgm:cxn modelId="{F0573AF8-6474-4421-A1A3-03CF6DCC5EC3}" type="presOf" srcId="{A6D62C5E-36D7-46D4-B86D-47B2D29EAF96}" destId="{C0C51DD7-E2E4-4B1A-ADC6-B0BC8AF61E69}" srcOrd="1" destOrd="0" presId="urn:microsoft.com/office/officeart/2005/8/layout/radial5"/>
    <dgm:cxn modelId="{9E9917FF-3FEE-4BEB-ACF6-DE4553F3BF7C}" type="presOf" srcId="{F4EEF8F2-E8DF-4921-B763-A85EEB58769A}" destId="{099B2DF8-C344-4AB6-ACF9-0DDF3D1A710D}" srcOrd="0" destOrd="0" presId="urn:microsoft.com/office/officeart/2005/8/layout/radial5"/>
    <dgm:cxn modelId="{20047732-D61F-4E3C-A4BD-930AD530BDE2}" type="presParOf" srcId="{099B2DF8-C344-4AB6-ACF9-0DDF3D1A710D}" destId="{F3899FD6-A23B-4F02-A1C2-21F1D929FA4A}" srcOrd="0" destOrd="0" presId="urn:microsoft.com/office/officeart/2005/8/layout/radial5"/>
    <dgm:cxn modelId="{0493AB95-A8EA-4E74-A2C5-A02C44806441}" type="presParOf" srcId="{099B2DF8-C344-4AB6-ACF9-0DDF3D1A710D}" destId="{D5315828-BE3A-4A72-92D2-E31A95B959BC}" srcOrd="1" destOrd="0" presId="urn:microsoft.com/office/officeart/2005/8/layout/radial5"/>
    <dgm:cxn modelId="{C23CF304-C445-4511-911C-491699F6BF8F}" type="presParOf" srcId="{D5315828-BE3A-4A72-92D2-E31A95B959BC}" destId="{B26BEFFB-E803-4CA9-AC33-419D0907261B}" srcOrd="0" destOrd="0" presId="urn:microsoft.com/office/officeart/2005/8/layout/radial5"/>
    <dgm:cxn modelId="{6E330429-B9E7-4078-820A-DC198EBC68F8}" type="presParOf" srcId="{099B2DF8-C344-4AB6-ACF9-0DDF3D1A710D}" destId="{2F43C69D-E818-4739-8B7A-3CEF51F16F6D}" srcOrd="2" destOrd="0" presId="urn:microsoft.com/office/officeart/2005/8/layout/radial5"/>
    <dgm:cxn modelId="{DAC57661-8409-4D4A-B262-C638E82D2AFF}" type="presParOf" srcId="{099B2DF8-C344-4AB6-ACF9-0DDF3D1A710D}" destId="{C5F2AB39-822B-46E9-B652-53A07289472A}" srcOrd="3" destOrd="0" presId="urn:microsoft.com/office/officeart/2005/8/layout/radial5"/>
    <dgm:cxn modelId="{B2231DC2-9FC2-41DA-A2C8-3891F5C7C4C4}" type="presParOf" srcId="{C5F2AB39-822B-46E9-B652-53A07289472A}" destId="{C7454016-E995-4261-A1DE-10A6A0A419A0}" srcOrd="0" destOrd="0" presId="urn:microsoft.com/office/officeart/2005/8/layout/radial5"/>
    <dgm:cxn modelId="{9160976D-C795-4446-816D-A6CB96CCC40C}" type="presParOf" srcId="{099B2DF8-C344-4AB6-ACF9-0DDF3D1A710D}" destId="{1A68F6AF-C1C0-435F-A1B8-B82EE566BB4A}" srcOrd="4" destOrd="0" presId="urn:microsoft.com/office/officeart/2005/8/layout/radial5"/>
    <dgm:cxn modelId="{3761B33F-F037-4C9C-85AD-9CC5517DA8A3}" type="presParOf" srcId="{099B2DF8-C344-4AB6-ACF9-0DDF3D1A710D}" destId="{A9CA3ECA-A420-49E5-82A1-A6732CB3B8B6}" srcOrd="5" destOrd="0" presId="urn:microsoft.com/office/officeart/2005/8/layout/radial5"/>
    <dgm:cxn modelId="{F86B253A-B9AC-4381-8017-79B0305693FA}" type="presParOf" srcId="{A9CA3ECA-A420-49E5-82A1-A6732CB3B8B6}" destId="{EA0ACDB2-13C0-4E38-A431-153CB18223ED}" srcOrd="0" destOrd="0" presId="urn:microsoft.com/office/officeart/2005/8/layout/radial5"/>
    <dgm:cxn modelId="{6C112BA2-A003-4FAB-9096-DF842670F225}" type="presParOf" srcId="{099B2DF8-C344-4AB6-ACF9-0DDF3D1A710D}" destId="{65AC4549-1950-4381-8547-E4C21AA5E676}" srcOrd="6" destOrd="0" presId="urn:microsoft.com/office/officeart/2005/8/layout/radial5"/>
    <dgm:cxn modelId="{1F02C9CE-0920-4438-873B-75692AE81F2F}" type="presParOf" srcId="{099B2DF8-C344-4AB6-ACF9-0DDF3D1A710D}" destId="{24AFD554-5EE3-401E-AF2A-0E9C7E2E4526}" srcOrd="7" destOrd="0" presId="urn:microsoft.com/office/officeart/2005/8/layout/radial5"/>
    <dgm:cxn modelId="{0649F471-EE98-4217-BAA8-DB2401E1EE6C}" type="presParOf" srcId="{24AFD554-5EE3-401E-AF2A-0E9C7E2E4526}" destId="{C0C51DD7-E2E4-4B1A-ADC6-B0BC8AF61E69}" srcOrd="0" destOrd="0" presId="urn:microsoft.com/office/officeart/2005/8/layout/radial5"/>
    <dgm:cxn modelId="{54F7B0D4-92EA-4C62-84DB-8E7C871675B0}" type="presParOf" srcId="{099B2DF8-C344-4AB6-ACF9-0DDF3D1A710D}" destId="{780DC15F-5255-4508-98E9-6A4B32377076}" srcOrd="8" destOrd="0" presId="urn:microsoft.com/office/officeart/2005/8/layout/radial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9BC166-9E03-4772-9BD6-617F106AE30F}"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fr-FR"/>
        </a:p>
      </dgm:t>
    </dgm:pt>
    <dgm:pt modelId="{78326EA6-E75D-44D0-BCCC-AC45543BF9DE}">
      <dgm:prSet phldrT="[Texte]"/>
      <dgm:spPr/>
      <dgm:t>
        <a:bodyPr/>
        <a:lstStyle/>
        <a:p>
          <a:r>
            <a:rPr lang="en-US" b="1" dirty="0">
              <a:latin typeface="Segoe UI Light" panose="020B0502040204020203" pitchFamily="34" charset="0"/>
              <a:cs typeface="Segoe UI Light" panose="020B0502040204020203" pitchFamily="34" charset="0"/>
            </a:rPr>
            <a:t>Sous </a:t>
          </a:r>
          <a:r>
            <a:rPr lang="en-US" b="1" dirty="0" err="1">
              <a:latin typeface="Segoe UI Light" panose="020B0502040204020203" pitchFamily="34" charset="0"/>
              <a:cs typeface="Segoe UI Light" panose="020B0502040204020203" pitchFamily="34" charset="0"/>
            </a:rPr>
            <a:t>domaines</a:t>
          </a:r>
          <a:r>
            <a:rPr lang="en-US" b="1" dirty="0">
              <a:latin typeface="Segoe UI Light" panose="020B0502040204020203" pitchFamily="34" charset="0"/>
              <a:cs typeface="Segoe UI Light" panose="020B0502040204020203" pitchFamily="34" charset="0"/>
            </a:rPr>
            <a:t> </a:t>
          </a:r>
          <a:r>
            <a:rPr lang="en-US" b="1" dirty="0" err="1">
              <a:latin typeface="Segoe UI Light" panose="020B0502040204020203" pitchFamily="34" charset="0"/>
              <a:cs typeface="Segoe UI Light" panose="020B0502040204020203" pitchFamily="34" charset="0"/>
            </a:rPr>
            <a:t>sp</a:t>
          </a:r>
          <a:r>
            <a:rPr lang="fr-FR" b="1" dirty="0" err="1">
              <a:latin typeface="Segoe UI Light" panose="020B0502040204020203" pitchFamily="34" charset="0"/>
              <a:cs typeface="Segoe UI Light" panose="020B0502040204020203" pitchFamily="34" charset="0"/>
            </a:rPr>
            <a:t>éC</a:t>
          </a:r>
          <a:r>
            <a:rPr lang="en-US" b="1" dirty="0" err="1">
              <a:latin typeface="Segoe UI Light" panose="020B0502040204020203" pitchFamily="34" charset="0"/>
              <a:cs typeface="Segoe UI Light" panose="020B0502040204020203" pitchFamily="34" charset="0"/>
            </a:rPr>
            <a:t>ifique</a:t>
          </a:r>
          <a:endParaRPr lang="fr-FR" b="1" dirty="0">
            <a:latin typeface="Segoe UI Light" panose="020B0502040204020203" pitchFamily="34" charset="0"/>
            <a:cs typeface="Segoe UI Light" panose="020B0502040204020203" pitchFamily="34" charset="0"/>
          </a:endParaRPr>
        </a:p>
      </dgm:t>
    </dgm:pt>
    <dgm:pt modelId="{B5DE7DD6-93B3-4C07-9274-298C76087AD8}" type="parTrans" cxnId="{78A716D2-F21D-4F98-B1AA-84CBC546453D}">
      <dgm:prSet/>
      <dgm:spPr/>
      <dgm:t>
        <a:bodyPr/>
        <a:lstStyle/>
        <a:p>
          <a:endParaRPr lang="fr-FR"/>
        </a:p>
      </dgm:t>
    </dgm:pt>
    <dgm:pt modelId="{B8E1BA36-757B-4A5C-A832-EF8E1A042E67}" type="sibTrans" cxnId="{78A716D2-F21D-4F98-B1AA-84CBC546453D}">
      <dgm:prSet/>
      <dgm:spPr/>
      <dgm:t>
        <a:bodyPr/>
        <a:lstStyle/>
        <a:p>
          <a:endParaRPr lang="fr-FR"/>
        </a:p>
      </dgm:t>
    </dgm:pt>
    <dgm:pt modelId="{B9A930A0-8B87-479E-9965-AC5DEB10A972}">
      <dgm:prSet phldrT="[Texte]"/>
      <dgm:spPr/>
      <dgm:t>
        <a:bodyPr/>
        <a:lstStyle/>
        <a:p>
          <a:r>
            <a:rPr lang="en-US" dirty="0">
              <a:latin typeface="Segoe UI Light" panose="020B0502040204020203" pitchFamily="34" charset="0"/>
              <a:cs typeface="Segoe UI Light" panose="020B0502040204020203" pitchFamily="34" charset="0"/>
            </a:rPr>
            <a:t>Gestion </a:t>
          </a:r>
          <a:r>
            <a:rPr lang="en-US" dirty="0" err="1">
              <a:latin typeface="Segoe UI Light" panose="020B0502040204020203" pitchFamily="34" charset="0"/>
              <a:cs typeface="Segoe UI Light" panose="020B0502040204020203" pitchFamily="34" charset="0"/>
            </a:rPr>
            <a:t>adminsitrative</a:t>
          </a:r>
          <a:endParaRPr lang="fr-FR" dirty="0">
            <a:latin typeface="Segoe UI Light" panose="020B0502040204020203" pitchFamily="34" charset="0"/>
            <a:cs typeface="Segoe UI Light" panose="020B0502040204020203" pitchFamily="34" charset="0"/>
          </a:endParaRPr>
        </a:p>
      </dgm:t>
    </dgm:pt>
    <dgm:pt modelId="{AB218988-2AB7-45F2-AE04-1852504243E6}" type="parTrans" cxnId="{B7EF90D4-86FC-4CB4-9590-93A01A3308B2}">
      <dgm:prSet/>
      <dgm:spPr/>
      <dgm:t>
        <a:bodyPr/>
        <a:lstStyle/>
        <a:p>
          <a:endParaRPr lang="fr-FR"/>
        </a:p>
      </dgm:t>
    </dgm:pt>
    <dgm:pt modelId="{07EE2759-C86A-42A1-8C0F-3087CBE0E4BC}" type="sibTrans" cxnId="{B7EF90D4-86FC-4CB4-9590-93A01A3308B2}">
      <dgm:prSet/>
      <dgm:spPr/>
      <dgm:t>
        <a:bodyPr/>
        <a:lstStyle/>
        <a:p>
          <a:endParaRPr lang="fr-FR"/>
        </a:p>
      </dgm:t>
    </dgm:pt>
    <dgm:pt modelId="{B750C5FA-BD40-4B42-B765-FB0338D5ABAE}">
      <dgm:prSet phldrT="[Texte]"/>
      <dgm:spPr/>
      <dgm:t>
        <a:bodyPr/>
        <a:lstStyle/>
        <a:p>
          <a:r>
            <a:rPr lang="fr-FR" b="1" dirty="0"/>
            <a:t>Actes médicaux</a:t>
          </a:r>
          <a:endParaRPr lang="fr-FR" dirty="0">
            <a:latin typeface="Segoe UI Light" panose="020B0502040204020203" pitchFamily="34" charset="0"/>
            <a:cs typeface="Segoe UI Light" panose="020B0502040204020203" pitchFamily="34" charset="0"/>
          </a:endParaRPr>
        </a:p>
      </dgm:t>
    </dgm:pt>
    <dgm:pt modelId="{8B08721E-DD56-4EFF-8744-9C693CAEA1B2}" type="parTrans" cxnId="{B7E4C0BC-4130-43A0-B69B-BD8C0B0CE615}">
      <dgm:prSet/>
      <dgm:spPr/>
      <dgm:t>
        <a:bodyPr/>
        <a:lstStyle/>
        <a:p>
          <a:endParaRPr lang="fr-FR"/>
        </a:p>
      </dgm:t>
    </dgm:pt>
    <dgm:pt modelId="{79F529C8-DE16-4B1F-8334-B8ABA1138774}" type="sibTrans" cxnId="{B7E4C0BC-4130-43A0-B69B-BD8C0B0CE615}">
      <dgm:prSet/>
      <dgm:spPr/>
      <dgm:t>
        <a:bodyPr/>
        <a:lstStyle/>
        <a:p>
          <a:endParaRPr lang="fr-FR"/>
        </a:p>
      </dgm:t>
    </dgm:pt>
    <dgm:pt modelId="{8CFA42FF-C73D-4F2B-8A90-1E785F79FAA8}" type="pres">
      <dgm:prSet presAssocID="{EE9BC166-9E03-4772-9BD6-617F106AE30F}" presName="Name0" presStyleCnt="0">
        <dgm:presLayoutVars>
          <dgm:chPref val="1"/>
          <dgm:dir/>
          <dgm:animOne val="branch"/>
          <dgm:animLvl val="lvl"/>
          <dgm:resizeHandles val="exact"/>
        </dgm:presLayoutVars>
      </dgm:prSet>
      <dgm:spPr/>
    </dgm:pt>
    <dgm:pt modelId="{51156D5D-FAE7-455D-B66A-B961EB015B63}" type="pres">
      <dgm:prSet presAssocID="{78326EA6-E75D-44D0-BCCC-AC45543BF9DE}" presName="root1" presStyleCnt="0"/>
      <dgm:spPr/>
    </dgm:pt>
    <dgm:pt modelId="{CADF9976-7B56-472E-9A1C-08E73D04FA5F}" type="pres">
      <dgm:prSet presAssocID="{78326EA6-E75D-44D0-BCCC-AC45543BF9DE}" presName="LevelOneTextNode" presStyleLbl="node0" presStyleIdx="0" presStyleCnt="1">
        <dgm:presLayoutVars>
          <dgm:chPref val="3"/>
        </dgm:presLayoutVars>
      </dgm:prSet>
      <dgm:spPr/>
    </dgm:pt>
    <dgm:pt modelId="{F52A48DB-5EF3-44EF-BA21-6D1A4461B0B3}" type="pres">
      <dgm:prSet presAssocID="{78326EA6-E75D-44D0-BCCC-AC45543BF9DE}" presName="level2hierChild" presStyleCnt="0"/>
      <dgm:spPr/>
    </dgm:pt>
    <dgm:pt modelId="{92592BEC-C1EC-47A4-9282-12679A0E7B7A}" type="pres">
      <dgm:prSet presAssocID="{AB218988-2AB7-45F2-AE04-1852504243E6}" presName="conn2-1" presStyleLbl="parChTrans1D2" presStyleIdx="0" presStyleCnt="2"/>
      <dgm:spPr/>
    </dgm:pt>
    <dgm:pt modelId="{692655DD-06EF-4CC3-B4DC-80E4DA42824C}" type="pres">
      <dgm:prSet presAssocID="{AB218988-2AB7-45F2-AE04-1852504243E6}" presName="connTx" presStyleLbl="parChTrans1D2" presStyleIdx="0" presStyleCnt="2"/>
      <dgm:spPr/>
    </dgm:pt>
    <dgm:pt modelId="{A7E9CB4C-3ECB-4B5A-8B19-F975F1B1E35D}" type="pres">
      <dgm:prSet presAssocID="{B9A930A0-8B87-479E-9965-AC5DEB10A972}" presName="root2" presStyleCnt="0"/>
      <dgm:spPr/>
    </dgm:pt>
    <dgm:pt modelId="{02AC45FD-FC9B-47E3-82D8-BD91A2DE320C}" type="pres">
      <dgm:prSet presAssocID="{B9A930A0-8B87-479E-9965-AC5DEB10A972}" presName="LevelTwoTextNode" presStyleLbl="node2" presStyleIdx="0" presStyleCnt="2">
        <dgm:presLayoutVars>
          <dgm:chPref val="3"/>
        </dgm:presLayoutVars>
      </dgm:prSet>
      <dgm:spPr/>
    </dgm:pt>
    <dgm:pt modelId="{DAF18B6A-B163-497B-9D61-C472DB314880}" type="pres">
      <dgm:prSet presAssocID="{B9A930A0-8B87-479E-9965-AC5DEB10A972}" presName="level3hierChild" presStyleCnt="0"/>
      <dgm:spPr/>
    </dgm:pt>
    <dgm:pt modelId="{A1CF34F2-0F4D-489C-A681-69FCF1D4A402}" type="pres">
      <dgm:prSet presAssocID="{8B08721E-DD56-4EFF-8744-9C693CAEA1B2}" presName="conn2-1" presStyleLbl="parChTrans1D2" presStyleIdx="1" presStyleCnt="2"/>
      <dgm:spPr/>
    </dgm:pt>
    <dgm:pt modelId="{64F09706-899B-4DA2-BB41-E7A69F0621A1}" type="pres">
      <dgm:prSet presAssocID="{8B08721E-DD56-4EFF-8744-9C693CAEA1B2}" presName="connTx" presStyleLbl="parChTrans1D2" presStyleIdx="1" presStyleCnt="2"/>
      <dgm:spPr/>
    </dgm:pt>
    <dgm:pt modelId="{7903B7D7-DCB8-4AFD-AC47-1FDAAEE8E278}" type="pres">
      <dgm:prSet presAssocID="{B750C5FA-BD40-4B42-B765-FB0338D5ABAE}" presName="root2" presStyleCnt="0"/>
      <dgm:spPr/>
    </dgm:pt>
    <dgm:pt modelId="{D3EBB508-DE4C-4C2B-845B-FFF47BB986CB}" type="pres">
      <dgm:prSet presAssocID="{B750C5FA-BD40-4B42-B765-FB0338D5ABAE}" presName="LevelTwoTextNode" presStyleLbl="node2" presStyleIdx="1" presStyleCnt="2">
        <dgm:presLayoutVars>
          <dgm:chPref val="3"/>
        </dgm:presLayoutVars>
      </dgm:prSet>
      <dgm:spPr/>
    </dgm:pt>
    <dgm:pt modelId="{1D58A5CC-8440-4378-9FBE-A6CCF9243D98}" type="pres">
      <dgm:prSet presAssocID="{B750C5FA-BD40-4B42-B765-FB0338D5ABAE}" presName="level3hierChild" presStyleCnt="0"/>
      <dgm:spPr/>
    </dgm:pt>
  </dgm:ptLst>
  <dgm:cxnLst>
    <dgm:cxn modelId="{A1B31500-1BF0-4846-8423-50135BCEE973}" type="presOf" srcId="{B750C5FA-BD40-4B42-B765-FB0338D5ABAE}" destId="{D3EBB508-DE4C-4C2B-845B-FFF47BB986CB}" srcOrd="0" destOrd="0" presId="urn:microsoft.com/office/officeart/2008/layout/HorizontalMultiLevelHierarchy"/>
    <dgm:cxn modelId="{E330BF16-E1A0-4855-91A3-8E67E5E72E03}" type="presOf" srcId="{78326EA6-E75D-44D0-BCCC-AC45543BF9DE}" destId="{CADF9976-7B56-472E-9A1C-08E73D04FA5F}" srcOrd="0" destOrd="0" presId="urn:microsoft.com/office/officeart/2008/layout/HorizontalMultiLevelHierarchy"/>
    <dgm:cxn modelId="{2246E33C-59FA-495C-B5B2-548AEFEF3D7A}" type="presOf" srcId="{AB218988-2AB7-45F2-AE04-1852504243E6}" destId="{692655DD-06EF-4CC3-B4DC-80E4DA42824C}" srcOrd="1" destOrd="0" presId="urn:microsoft.com/office/officeart/2008/layout/HorizontalMultiLevelHierarchy"/>
    <dgm:cxn modelId="{32DA8683-83FF-4754-B290-FCE057AC23D9}" type="presOf" srcId="{8B08721E-DD56-4EFF-8744-9C693CAEA1B2}" destId="{A1CF34F2-0F4D-489C-A681-69FCF1D4A402}" srcOrd="0" destOrd="0" presId="urn:microsoft.com/office/officeart/2008/layout/HorizontalMultiLevelHierarchy"/>
    <dgm:cxn modelId="{31AE9E92-7026-466E-9B80-7089FF5C8A6F}" type="presOf" srcId="{AB218988-2AB7-45F2-AE04-1852504243E6}" destId="{92592BEC-C1EC-47A4-9282-12679A0E7B7A}" srcOrd="0" destOrd="0" presId="urn:microsoft.com/office/officeart/2008/layout/HorizontalMultiLevelHierarchy"/>
    <dgm:cxn modelId="{EC3DB995-F079-4424-9CC1-77CEF258D2A1}" type="presOf" srcId="{8B08721E-DD56-4EFF-8744-9C693CAEA1B2}" destId="{64F09706-899B-4DA2-BB41-E7A69F0621A1}" srcOrd="1" destOrd="0" presId="urn:microsoft.com/office/officeart/2008/layout/HorizontalMultiLevelHierarchy"/>
    <dgm:cxn modelId="{DF4BD9BA-BDAC-4D8D-9E67-96AF8F44B636}" type="presOf" srcId="{EE9BC166-9E03-4772-9BD6-617F106AE30F}" destId="{8CFA42FF-C73D-4F2B-8A90-1E785F79FAA8}" srcOrd="0" destOrd="0" presId="urn:microsoft.com/office/officeart/2008/layout/HorizontalMultiLevelHierarchy"/>
    <dgm:cxn modelId="{B7E4C0BC-4130-43A0-B69B-BD8C0B0CE615}" srcId="{78326EA6-E75D-44D0-BCCC-AC45543BF9DE}" destId="{B750C5FA-BD40-4B42-B765-FB0338D5ABAE}" srcOrd="1" destOrd="0" parTransId="{8B08721E-DD56-4EFF-8744-9C693CAEA1B2}" sibTransId="{79F529C8-DE16-4B1F-8334-B8ABA1138774}"/>
    <dgm:cxn modelId="{78A716D2-F21D-4F98-B1AA-84CBC546453D}" srcId="{EE9BC166-9E03-4772-9BD6-617F106AE30F}" destId="{78326EA6-E75D-44D0-BCCC-AC45543BF9DE}" srcOrd="0" destOrd="0" parTransId="{B5DE7DD6-93B3-4C07-9274-298C76087AD8}" sibTransId="{B8E1BA36-757B-4A5C-A832-EF8E1A042E67}"/>
    <dgm:cxn modelId="{B6B9E5D2-B7FB-4603-A04D-30CAEAADDA59}" type="presOf" srcId="{B9A930A0-8B87-479E-9965-AC5DEB10A972}" destId="{02AC45FD-FC9B-47E3-82D8-BD91A2DE320C}" srcOrd="0" destOrd="0" presId="urn:microsoft.com/office/officeart/2008/layout/HorizontalMultiLevelHierarchy"/>
    <dgm:cxn modelId="{B7EF90D4-86FC-4CB4-9590-93A01A3308B2}" srcId="{78326EA6-E75D-44D0-BCCC-AC45543BF9DE}" destId="{B9A930A0-8B87-479E-9965-AC5DEB10A972}" srcOrd="0" destOrd="0" parTransId="{AB218988-2AB7-45F2-AE04-1852504243E6}" sibTransId="{07EE2759-C86A-42A1-8C0F-3087CBE0E4BC}"/>
    <dgm:cxn modelId="{8F92DE27-CCE5-4861-8D5D-6C6B64E0BA1D}" type="presParOf" srcId="{8CFA42FF-C73D-4F2B-8A90-1E785F79FAA8}" destId="{51156D5D-FAE7-455D-B66A-B961EB015B63}" srcOrd="0" destOrd="0" presId="urn:microsoft.com/office/officeart/2008/layout/HorizontalMultiLevelHierarchy"/>
    <dgm:cxn modelId="{37A0175E-19F9-46C6-B2B9-2444E561CAEB}" type="presParOf" srcId="{51156D5D-FAE7-455D-B66A-B961EB015B63}" destId="{CADF9976-7B56-472E-9A1C-08E73D04FA5F}" srcOrd="0" destOrd="0" presId="urn:microsoft.com/office/officeart/2008/layout/HorizontalMultiLevelHierarchy"/>
    <dgm:cxn modelId="{F5DBAE8C-0334-4B26-85FA-2CD2D44F99F9}" type="presParOf" srcId="{51156D5D-FAE7-455D-B66A-B961EB015B63}" destId="{F52A48DB-5EF3-44EF-BA21-6D1A4461B0B3}" srcOrd="1" destOrd="0" presId="urn:microsoft.com/office/officeart/2008/layout/HorizontalMultiLevelHierarchy"/>
    <dgm:cxn modelId="{2056CC74-7BEB-4155-9717-44F7C95DAA6B}" type="presParOf" srcId="{F52A48DB-5EF3-44EF-BA21-6D1A4461B0B3}" destId="{92592BEC-C1EC-47A4-9282-12679A0E7B7A}" srcOrd="0" destOrd="0" presId="urn:microsoft.com/office/officeart/2008/layout/HorizontalMultiLevelHierarchy"/>
    <dgm:cxn modelId="{BDD66ED0-DB95-4A4B-BCA2-0C64738188D1}" type="presParOf" srcId="{92592BEC-C1EC-47A4-9282-12679A0E7B7A}" destId="{692655DD-06EF-4CC3-B4DC-80E4DA42824C}" srcOrd="0" destOrd="0" presId="urn:microsoft.com/office/officeart/2008/layout/HorizontalMultiLevelHierarchy"/>
    <dgm:cxn modelId="{E6F1CB4B-CDBB-4EEA-9E5F-7F9326902B77}" type="presParOf" srcId="{F52A48DB-5EF3-44EF-BA21-6D1A4461B0B3}" destId="{A7E9CB4C-3ECB-4B5A-8B19-F975F1B1E35D}" srcOrd="1" destOrd="0" presId="urn:microsoft.com/office/officeart/2008/layout/HorizontalMultiLevelHierarchy"/>
    <dgm:cxn modelId="{90246E2E-2880-4747-9587-0D35C57C5B75}" type="presParOf" srcId="{A7E9CB4C-3ECB-4B5A-8B19-F975F1B1E35D}" destId="{02AC45FD-FC9B-47E3-82D8-BD91A2DE320C}" srcOrd="0" destOrd="0" presId="urn:microsoft.com/office/officeart/2008/layout/HorizontalMultiLevelHierarchy"/>
    <dgm:cxn modelId="{452584BA-5720-4E75-9ACF-F1B0A0569062}" type="presParOf" srcId="{A7E9CB4C-3ECB-4B5A-8B19-F975F1B1E35D}" destId="{DAF18B6A-B163-497B-9D61-C472DB314880}" srcOrd="1" destOrd="0" presId="urn:microsoft.com/office/officeart/2008/layout/HorizontalMultiLevelHierarchy"/>
    <dgm:cxn modelId="{5477469B-94F7-4703-881D-EC9967E9AD24}" type="presParOf" srcId="{F52A48DB-5EF3-44EF-BA21-6D1A4461B0B3}" destId="{A1CF34F2-0F4D-489C-A681-69FCF1D4A402}" srcOrd="2" destOrd="0" presId="urn:microsoft.com/office/officeart/2008/layout/HorizontalMultiLevelHierarchy"/>
    <dgm:cxn modelId="{26449C8D-2A6F-4900-B9E0-AC1E4DB16F9A}" type="presParOf" srcId="{A1CF34F2-0F4D-489C-A681-69FCF1D4A402}" destId="{64F09706-899B-4DA2-BB41-E7A69F0621A1}" srcOrd="0" destOrd="0" presId="urn:microsoft.com/office/officeart/2008/layout/HorizontalMultiLevelHierarchy"/>
    <dgm:cxn modelId="{74D794A9-1B5A-4B5F-9E02-74F0A19AFDCC}" type="presParOf" srcId="{F52A48DB-5EF3-44EF-BA21-6D1A4461B0B3}" destId="{7903B7D7-DCB8-4AFD-AC47-1FDAAEE8E278}" srcOrd="3" destOrd="0" presId="urn:microsoft.com/office/officeart/2008/layout/HorizontalMultiLevelHierarchy"/>
    <dgm:cxn modelId="{C225A2E8-AA63-45B2-9945-A20EEE36BB2A}" type="presParOf" srcId="{7903B7D7-DCB8-4AFD-AC47-1FDAAEE8E278}" destId="{D3EBB508-DE4C-4C2B-845B-FFF47BB986CB}" srcOrd="0" destOrd="0" presId="urn:microsoft.com/office/officeart/2008/layout/HorizontalMultiLevelHierarchy"/>
    <dgm:cxn modelId="{45593EF9-A49D-4927-9C4E-F4C6C1D9105E}" type="presParOf" srcId="{7903B7D7-DCB8-4AFD-AC47-1FDAAEE8E278}" destId="{1D58A5CC-8440-4378-9FBE-A6CCF9243D98}"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4EEF8F2-E8DF-4921-B763-A85EEB58769A}"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fr-FR"/>
        </a:p>
      </dgm:t>
    </dgm:pt>
    <dgm:pt modelId="{87706206-4D74-460C-A3D3-CC4C3C019975}">
      <dgm:prSet phldrT="[Texte]"/>
      <dgm:spPr/>
      <dgm:t>
        <a:bodyPr/>
        <a:lstStyle/>
        <a:p>
          <a:r>
            <a:rPr lang="fr-FR" dirty="0"/>
            <a:t>Processus transversaux </a:t>
          </a:r>
          <a:endParaRPr lang="fr-FR" b="1" dirty="0">
            <a:latin typeface="Segoe UI Light" panose="020B0502040204020203" pitchFamily="34" charset="0"/>
            <a:cs typeface="Segoe UI Light" panose="020B0502040204020203" pitchFamily="34" charset="0"/>
          </a:endParaRPr>
        </a:p>
      </dgm:t>
    </dgm:pt>
    <dgm:pt modelId="{15F8D821-A13D-4A58-B2B5-2A8249E10C51}" type="parTrans" cxnId="{7D9F7596-3969-47FF-AE06-703A46C9DA01}">
      <dgm:prSet/>
      <dgm:spPr/>
      <dgm:t>
        <a:bodyPr/>
        <a:lstStyle/>
        <a:p>
          <a:endParaRPr lang="fr-FR"/>
        </a:p>
      </dgm:t>
    </dgm:pt>
    <dgm:pt modelId="{12C5572A-5C6D-46CC-BBFA-1502CDE98101}" type="sibTrans" cxnId="{7D9F7596-3969-47FF-AE06-703A46C9DA01}">
      <dgm:prSet/>
      <dgm:spPr/>
      <dgm:t>
        <a:bodyPr/>
        <a:lstStyle/>
        <a:p>
          <a:endParaRPr lang="fr-FR"/>
        </a:p>
      </dgm:t>
    </dgm:pt>
    <dgm:pt modelId="{4ED04565-3AD7-4FE2-84F3-D8E3A7BB4697}">
      <dgm:prSet phldrT="[Texte]" custT="1"/>
      <dgm:spPr/>
      <dgm:t>
        <a:bodyPr/>
        <a:lstStyle/>
        <a:p>
          <a:pPr>
            <a:buFont typeface="Symbol" panose="05050102010706020507" pitchFamily="18" charset="2"/>
            <a:buChar char=""/>
          </a:pPr>
          <a:r>
            <a:rPr lang="fr-FR" sz="1050"/>
            <a:t>La dématérialisation des documents consommés et produits</a:t>
          </a:r>
          <a:endParaRPr lang="fr-FR" sz="1050" dirty="0">
            <a:latin typeface="Segoe UI Light" panose="020B0502040204020203" pitchFamily="34" charset="0"/>
            <a:cs typeface="Segoe UI Light" panose="020B0502040204020203" pitchFamily="34" charset="0"/>
          </a:endParaRPr>
        </a:p>
      </dgm:t>
    </dgm:pt>
    <dgm:pt modelId="{DBCE4E4E-0A44-4643-AF28-01847B80FA17}" type="parTrans" cxnId="{FC0DD5F3-2511-4E0F-8952-0988A35591D6}">
      <dgm:prSet/>
      <dgm:spPr/>
      <dgm:t>
        <a:bodyPr/>
        <a:lstStyle/>
        <a:p>
          <a:endParaRPr lang="fr-FR"/>
        </a:p>
      </dgm:t>
    </dgm:pt>
    <dgm:pt modelId="{20DB91CD-B392-420B-819F-10090E681DCB}" type="sibTrans" cxnId="{FC0DD5F3-2511-4E0F-8952-0988A35591D6}">
      <dgm:prSet/>
      <dgm:spPr/>
      <dgm:t>
        <a:bodyPr/>
        <a:lstStyle/>
        <a:p>
          <a:endParaRPr lang="fr-FR"/>
        </a:p>
      </dgm:t>
    </dgm:pt>
    <dgm:pt modelId="{05BD3D80-1A27-4A88-9199-B4EC6EC22813}">
      <dgm:prSet phldrT="[Texte]" custT="1"/>
      <dgm:spPr/>
      <dgm:t>
        <a:bodyPr/>
        <a:lstStyle/>
        <a:p>
          <a:pPr>
            <a:buFont typeface="Symbol" panose="05050102010706020507" pitchFamily="18" charset="2"/>
            <a:buChar char=""/>
          </a:pPr>
          <a:r>
            <a:rPr lang="fr-FR" sz="1600" dirty="0"/>
            <a:t>Gestion des droits, autorisations et de la confidentialité</a:t>
          </a:r>
          <a:endParaRPr lang="fr-FR" sz="1600" dirty="0">
            <a:latin typeface="Segoe UI Light" panose="020B0502040204020203" pitchFamily="34" charset="0"/>
            <a:cs typeface="Segoe UI Light" panose="020B0502040204020203" pitchFamily="34" charset="0"/>
          </a:endParaRPr>
        </a:p>
      </dgm:t>
    </dgm:pt>
    <dgm:pt modelId="{9835F6E6-5CAF-43FF-8A68-E8DA604F1701}" type="parTrans" cxnId="{36FF5F7C-E805-40A9-8989-9A06CF1E8DFA}">
      <dgm:prSet/>
      <dgm:spPr/>
      <dgm:t>
        <a:bodyPr/>
        <a:lstStyle/>
        <a:p>
          <a:endParaRPr lang="fr-FR"/>
        </a:p>
      </dgm:t>
    </dgm:pt>
    <dgm:pt modelId="{00992843-3166-456D-B75C-5718C8065C4F}" type="sibTrans" cxnId="{36FF5F7C-E805-40A9-8989-9A06CF1E8DFA}">
      <dgm:prSet/>
      <dgm:spPr/>
      <dgm:t>
        <a:bodyPr/>
        <a:lstStyle/>
        <a:p>
          <a:endParaRPr lang="fr-FR"/>
        </a:p>
      </dgm:t>
    </dgm:pt>
    <dgm:pt modelId="{72D5B595-1428-43C7-A1F9-02864719088E}">
      <dgm:prSet phldrT="[Texte]"/>
      <dgm:spPr/>
      <dgm:t>
        <a:bodyPr/>
        <a:lstStyle/>
        <a:p>
          <a:pPr>
            <a:buFont typeface="Symbol" panose="05050102010706020507" pitchFamily="18" charset="2"/>
            <a:buChar char=""/>
          </a:pPr>
          <a:r>
            <a:rPr lang="fr-FR" dirty="0"/>
            <a:t>Accueil</a:t>
          </a:r>
          <a:endParaRPr lang="fr-FR" dirty="0">
            <a:latin typeface="Segoe UI Light" panose="020B0502040204020203" pitchFamily="34" charset="0"/>
            <a:cs typeface="Segoe UI Light" panose="020B0502040204020203" pitchFamily="34" charset="0"/>
          </a:endParaRPr>
        </a:p>
      </dgm:t>
    </dgm:pt>
    <dgm:pt modelId="{1CF2F7FB-CC21-4159-AC95-7FF3D9B081BE}" type="parTrans" cxnId="{B89FCE60-B60F-4900-849B-9B77B44DE0B1}">
      <dgm:prSet/>
      <dgm:spPr/>
      <dgm:t>
        <a:bodyPr/>
        <a:lstStyle/>
        <a:p>
          <a:endParaRPr lang="fr-FR"/>
        </a:p>
      </dgm:t>
    </dgm:pt>
    <dgm:pt modelId="{8BC70680-D2E4-4C64-87E8-451BE9C78C08}" type="sibTrans" cxnId="{B89FCE60-B60F-4900-849B-9B77B44DE0B1}">
      <dgm:prSet/>
      <dgm:spPr/>
      <dgm:t>
        <a:bodyPr/>
        <a:lstStyle/>
        <a:p>
          <a:endParaRPr lang="fr-FR"/>
        </a:p>
      </dgm:t>
    </dgm:pt>
    <dgm:pt modelId="{099B2DF8-C344-4AB6-ACF9-0DDF3D1A710D}" type="pres">
      <dgm:prSet presAssocID="{F4EEF8F2-E8DF-4921-B763-A85EEB58769A}" presName="Name0" presStyleCnt="0">
        <dgm:presLayoutVars>
          <dgm:chMax val="1"/>
          <dgm:dir/>
          <dgm:animLvl val="ctr"/>
          <dgm:resizeHandles val="exact"/>
        </dgm:presLayoutVars>
      </dgm:prSet>
      <dgm:spPr/>
    </dgm:pt>
    <dgm:pt modelId="{F3899FD6-A23B-4F02-A1C2-21F1D929FA4A}" type="pres">
      <dgm:prSet presAssocID="{87706206-4D74-460C-A3D3-CC4C3C019975}" presName="centerShape" presStyleLbl="node0" presStyleIdx="0" presStyleCnt="1" custScaleX="138943" custScaleY="127512"/>
      <dgm:spPr/>
    </dgm:pt>
    <dgm:pt modelId="{D5315828-BE3A-4A72-92D2-E31A95B959BC}" type="pres">
      <dgm:prSet presAssocID="{DBCE4E4E-0A44-4643-AF28-01847B80FA17}" presName="parTrans" presStyleLbl="sibTrans2D1" presStyleIdx="0" presStyleCnt="3"/>
      <dgm:spPr/>
    </dgm:pt>
    <dgm:pt modelId="{B26BEFFB-E803-4CA9-AC33-419D0907261B}" type="pres">
      <dgm:prSet presAssocID="{DBCE4E4E-0A44-4643-AF28-01847B80FA17}" presName="connectorText" presStyleLbl="sibTrans2D1" presStyleIdx="0" presStyleCnt="3"/>
      <dgm:spPr/>
    </dgm:pt>
    <dgm:pt modelId="{2F43C69D-E818-4739-8B7A-3CEF51F16F6D}" type="pres">
      <dgm:prSet presAssocID="{4ED04565-3AD7-4FE2-84F3-D8E3A7BB4697}" presName="node" presStyleLbl="node1" presStyleIdx="0" presStyleCnt="3">
        <dgm:presLayoutVars>
          <dgm:bulletEnabled val="1"/>
        </dgm:presLayoutVars>
      </dgm:prSet>
      <dgm:spPr/>
    </dgm:pt>
    <dgm:pt modelId="{C5F2AB39-822B-46E9-B652-53A07289472A}" type="pres">
      <dgm:prSet presAssocID="{9835F6E6-5CAF-43FF-8A68-E8DA604F1701}" presName="parTrans" presStyleLbl="sibTrans2D1" presStyleIdx="1" presStyleCnt="3"/>
      <dgm:spPr/>
    </dgm:pt>
    <dgm:pt modelId="{C7454016-E995-4261-A1DE-10A6A0A419A0}" type="pres">
      <dgm:prSet presAssocID="{9835F6E6-5CAF-43FF-8A68-E8DA604F1701}" presName="connectorText" presStyleLbl="sibTrans2D1" presStyleIdx="1" presStyleCnt="3"/>
      <dgm:spPr/>
    </dgm:pt>
    <dgm:pt modelId="{1A68F6AF-C1C0-435F-A1B8-B82EE566BB4A}" type="pres">
      <dgm:prSet presAssocID="{05BD3D80-1A27-4A88-9199-B4EC6EC22813}" presName="node" presStyleLbl="node1" presStyleIdx="1" presStyleCnt="3">
        <dgm:presLayoutVars>
          <dgm:bulletEnabled val="1"/>
        </dgm:presLayoutVars>
      </dgm:prSet>
      <dgm:spPr/>
    </dgm:pt>
    <dgm:pt modelId="{A9CA3ECA-A420-49E5-82A1-A6732CB3B8B6}" type="pres">
      <dgm:prSet presAssocID="{1CF2F7FB-CC21-4159-AC95-7FF3D9B081BE}" presName="parTrans" presStyleLbl="sibTrans2D1" presStyleIdx="2" presStyleCnt="3"/>
      <dgm:spPr/>
    </dgm:pt>
    <dgm:pt modelId="{EA0ACDB2-13C0-4E38-A431-153CB18223ED}" type="pres">
      <dgm:prSet presAssocID="{1CF2F7FB-CC21-4159-AC95-7FF3D9B081BE}" presName="connectorText" presStyleLbl="sibTrans2D1" presStyleIdx="2" presStyleCnt="3"/>
      <dgm:spPr/>
    </dgm:pt>
    <dgm:pt modelId="{65AC4549-1950-4381-8547-E4C21AA5E676}" type="pres">
      <dgm:prSet presAssocID="{72D5B595-1428-43C7-A1F9-02864719088E}" presName="node" presStyleLbl="node1" presStyleIdx="2" presStyleCnt="3">
        <dgm:presLayoutVars>
          <dgm:bulletEnabled val="1"/>
        </dgm:presLayoutVars>
      </dgm:prSet>
      <dgm:spPr/>
    </dgm:pt>
  </dgm:ptLst>
  <dgm:cxnLst>
    <dgm:cxn modelId="{0C97CF18-757F-4303-B784-C8B90B716D81}" type="presOf" srcId="{4ED04565-3AD7-4FE2-84F3-D8E3A7BB4697}" destId="{2F43C69D-E818-4739-8B7A-3CEF51F16F6D}" srcOrd="0" destOrd="0" presId="urn:microsoft.com/office/officeart/2005/8/layout/radial5"/>
    <dgm:cxn modelId="{B594D519-FC46-4634-A4B8-A2025366A66C}" type="presOf" srcId="{87706206-4D74-460C-A3D3-CC4C3C019975}" destId="{F3899FD6-A23B-4F02-A1C2-21F1D929FA4A}" srcOrd="0" destOrd="0" presId="urn:microsoft.com/office/officeart/2005/8/layout/radial5"/>
    <dgm:cxn modelId="{EB01C45D-E2CB-4197-A0A0-BD678420BB78}" type="presOf" srcId="{DBCE4E4E-0A44-4643-AF28-01847B80FA17}" destId="{D5315828-BE3A-4A72-92D2-E31A95B959BC}" srcOrd="0" destOrd="0" presId="urn:microsoft.com/office/officeart/2005/8/layout/radial5"/>
    <dgm:cxn modelId="{610E5E5E-B4C3-4F05-BC11-5E44F8380FDA}" type="presOf" srcId="{05BD3D80-1A27-4A88-9199-B4EC6EC22813}" destId="{1A68F6AF-C1C0-435F-A1B8-B82EE566BB4A}" srcOrd="0" destOrd="0" presId="urn:microsoft.com/office/officeart/2005/8/layout/radial5"/>
    <dgm:cxn modelId="{B89FCE60-B60F-4900-849B-9B77B44DE0B1}" srcId="{87706206-4D74-460C-A3D3-CC4C3C019975}" destId="{72D5B595-1428-43C7-A1F9-02864719088E}" srcOrd="2" destOrd="0" parTransId="{1CF2F7FB-CC21-4159-AC95-7FF3D9B081BE}" sibTransId="{8BC70680-D2E4-4C64-87E8-451BE9C78C08}"/>
    <dgm:cxn modelId="{EBB8A953-CFBE-4FB1-97B7-1D211B2D75BC}" type="presOf" srcId="{9835F6E6-5CAF-43FF-8A68-E8DA604F1701}" destId="{C7454016-E995-4261-A1DE-10A6A0A419A0}" srcOrd="1" destOrd="0" presId="urn:microsoft.com/office/officeart/2005/8/layout/radial5"/>
    <dgm:cxn modelId="{7D2D5155-1CD3-48D8-80D9-C10D4F1AC813}" type="presOf" srcId="{DBCE4E4E-0A44-4643-AF28-01847B80FA17}" destId="{B26BEFFB-E803-4CA9-AC33-419D0907261B}" srcOrd="1" destOrd="0" presId="urn:microsoft.com/office/officeart/2005/8/layout/radial5"/>
    <dgm:cxn modelId="{BC934F56-3774-4CD2-B9E6-0FE211B7C786}" type="presOf" srcId="{72D5B595-1428-43C7-A1F9-02864719088E}" destId="{65AC4549-1950-4381-8547-E4C21AA5E676}" srcOrd="0" destOrd="0" presId="urn:microsoft.com/office/officeart/2005/8/layout/radial5"/>
    <dgm:cxn modelId="{36FF5F7C-E805-40A9-8989-9A06CF1E8DFA}" srcId="{87706206-4D74-460C-A3D3-CC4C3C019975}" destId="{05BD3D80-1A27-4A88-9199-B4EC6EC22813}" srcOrd="1" destOrd="0" parTransId="{9835F6E6-5CAF-43FF-8A68-E8DA604F1701}" sibTransId="{00992843-3166-456D-B75C-5718C8065C4F}"/>
    <dgm:cxn modelId="{7D9F7596-3969-47FF-AE06-703A46C9DA01}" srcId="{F4EEF8F2-E8DF-4921-B763-A85EEB58769A}" destId="{87706206-4D74-460C-A3D3-CC4C3C019975}" srcOrd="0" destOrd="0" parTransId="{15F8D821-A13D-4A58-B2B5-2A8249E10C51}" sibTransId="{12C5572A-5C6D-46CC-BBFA-1502CDE98101}"/>
    <dgm:cxn modelId="{373673A1-2EEB-457B-9F01-7319218139CA}" type="presOf" srcId="{9835F6E6-5CAF-43FF-8A68-E8DA604F1701}" destId="{C5F2AB39-822B-46E9-B652-53A07289472A}" srcOrd="0" destOrd="0" presId="urn:microsoft.com/office/officeart/2005/8/layout/radial5"/>
    <dgm:cxn modelId="{B572B7E7-E4B8-483C-AA1C-9D9036A67FCA}" type="presOf" srcId="{1CF2F7FB-CC21-4159-AC95-7FF3D9B081BE}" destId="{A9CA3ECA-A420-49E5-82A1-A6732CB3B8B6}" srcOrd="0" destOrd="0" presId="urn:microsoft.com/office/officeart/2005/8/layout/radial5"/>
    <dgm:cxn modelId="{38896DF1-6A24-4E1F-948D-7822056918B4}" type="presOf" srcId="{1CF2F7FB-CC21-4159-AC95-7FF3D9B081BE}" destId="{EA0ACDB2-13C0-4E38-A431-153CB18223ED}" srcOrd="1" destOrd="0" presId="urn:microsoft.com/office/officeart/2005/8/layout/radial5"/>
    <dgm:cxn modelId="{FC0DD5F3-2511-4E0F-8952-0988A35591D6}" srcId="{87706206-4D74-460C-A3D3-CC4C3C019975}" destId="{4ED04565-3AD7-4FE2-84F3-D8E3A7BB4697}" srcOrd="0" destOrd="0" parTransId="{DBCE4E4E-0A44-4643-AF28-01847B80FA17}" sibTransId="{20DB91CD-B392-420B-819F-10090E681DCB}"/>
    <dgm:cxn modelId="{9E9917FF-3FEE-4BEB-ACF6-DE4553F3BF7C}" type="presOf" srcId="{F4EEF8F2-E8DF-4921-B763-A85EEB58769A}" destId="{099B2DF8-C344-4AB6-ACF9-0DDF3D1A710D}" srcOrd="0" destOrd="0" presId="urn:microsoft.com/office/officeart/2005/8/layout/radial5"/>
    <dgm:cxn modelId="{20047732-D61F-4E3C-A4BD-930AD530BDE2}" type="presParOf" srcId="{099B2DF8-C344-4AB6-ACF9-0DDF3D1A710D}" destId="{F3899FD6-A23B-4F02-A1C2-21F1D929FA4A}" srcOrd="0" destOrd="0" presId="urn:microsoft.com/office/officeart/2005/8/layout/radial5"/>
    <dgm:cxn modelId="{0493AB95-A8EA-4E74-A2C5-A02C44806441}" type="presParOf" srcId="{099B2DF8-C344-4AB6-ACF9-0DDF3D1A710D}" destId="{D5315828-BE3A-4A72-92D2-E31A95B959BC}" srcOrd="1" destOrd="0" presId="urn:microsoft.com/office/officeart/2005/8/layout/radial5"/>
    <dgm:cxn modelId="{C23CF304-C445-4511-911C-491699F6BF8F}" type="presParOf" srcId="{D5315828-BE3A-4A72-92D2-E31A95B959BC}" destId="{B26BEFFB-E803-4CA9-AC33-419D0907261B}" srcOrd="0" destOrd="0" presId="urn:microsoft.com/office/officeart/2005/8/layout/radial5"/>
    <dgm:cxn modelId="{6E330429-B9E7-4078-820A-DC198EBC68F8}" type="presParOf" srcId="{099B2DF8-C344-4AB6-ACF9-0DDF3D1A710D}" destId="{2F43C69D-E818-4739-8B7A-3CEF51F16F6D}" srcOrd="2" destOrd="0" presId="urn:microsoft.com/office/officeart/2005/8/layout/radial5"/>
    <dgm:cxn modelId="{DAC57661-8409-4D4A-B262-C638E82D2AFF}" type="presParOf" srcId="{099B2DF8-C344-4AB6-ACF9-0DDF3D1A710D}" destId="{C5F2AB39-822B-46E9-B652-53A07289472A}" srcOrd="3" destOrd="0" presId="urn:microsoft.com/office/officeart/2005/8/layout/radial5"/>
    <dgm:cxn modelId="{B2231DC2-9FC2-41DA-A2C8-3891F5C7C4C4}" type="presParOf" srcId="{C5F2AB39-822B-46E9-B652-53A07289472A}" destId="{C7454016-E995-4261-A1DE-10A6A0A419A0}" srcOrd="0" destOrd="0" presId="urn:microsoft.com/office/officeart/2005/8/layout/radial5"/>
    <dgm:cxn modelId="{9160976D-C795-4446-816D-A6CB96CCC40C}" type="presParOf" srcId="{099B2DF8-C344-4AB6-ACF9-0DDF3D1A710D}" destId="{1A68F6AF-C1C0-435F-A1B8-B82EE566BB4A}" srcOrd="4" destOrd="0" presId="urn:microsoft.com/office/officeart/2005/8/layout/radial5"/>
    <dgm:cxn modelId="{3761B33F-F037-4C9C-85AD-9CC5517DA8A3}" type="presParOf" srcId="{099B2DF8-C344-4AB6-ACF9-0DDF3D1A710D}" destId="{A9CA3ECA-A420-49E5-82A1-A6732CB3B8B6}" srcOrd="5" destOrd="0" presId="urn:microsoft.com/office/officeart/2005/8/layout/radial5"/>
    <dgm:cxn modelId="{F86B253A-B9AC-4381-8017-79B0305693FA}" type="presParOf" srcId="{A9CA3ECA-A420-49E5-82A1-A6732CB3B8B6}" destId="{EA0ACDB2-13C0-4E38-A431-153CB18223ED}" srcOrd="0" destOrd="0" presId="urn:microsoft.com/office/officeart/2005/8/layout/radial5"/>
    <dgm:cxn modelId="{6C112BA2-A003-4FAB-9096-DF842670F225}" type="presParOf" srcId="{099B2DF8-C344-4AB6-ACF9-0DDF3D1A710D}" destId="{65AC4549-1950-4381-8547-E4C21AA5E676}" srcOrd="6" destOrd="0" presId="urn:microsoft.com/office/officeart/2005/8/layout/radial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984FD-BEA6-448B-A97E-A26AB9B691CE}">
      <dsp:nvSpPr>
        <dsp:cNvPr id="0" name=""/>
        <dsp:cNvSpPr/>
      </dsp:nvSpPr>
      <dsp:spPr>
        <a:xfrm rot="9247360">
          <a:off x="3987346" y="3552046"/>
          <a:ext cx="844716" cy="0"/>
        </a:xfrm>
        <a:custGeom>
          <a:avLst/>
          <a:gdLst/>
          <a:ahLst/>
          <a:cxnLst/>
          <a:rect l="0" t="0" r="0" b="0"/>
          <a:pathLst>
            <a:path>
              <a:moveTo>
                <a:pt x="0" y="0"/>
              </a:moveTo>
              <a:lnTo>
                <a:pt x="84471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0317B3-40E4-4814-846E-DDB18576C743}">
      <dsp:nvSpPr>
        <dsp:cNvPr id="0" name=""/>
        <dsp:cNvSpPr/>
      </dsp:nvSpPr>
      <dsp:spPr>
        <a:xfrm rot="1100779">
          <a:off x="6475028" y="3327877"/>
          <a:ext cx="575756" cy="0"/>
        </a:xfrm>
        <a:custGeom>
          <a:avLst/>
          <a:gdLst/>
          <a:ahLst/>
          <a:cxnLst/>
          <a:rect l="0" t="0" r="0" b="0"/>
          <a:pathLst>
            <a:path>
              <a:moveTo>
                <a:pt x="0" y="0"/>
              </a:moveTo>
              <a:lnTo>
                <a:pt x="57575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52FD93-5304-4F24-A062-5212EBBA01DD}">
      <dsp:nvSpPr>
        <dsp:cNvPr id="0" name=""/>
        <dsp:cNvSpPr/>
      </dsp:nvSpPr>
      <dsp:spPr>
        <a:xfrm rot="16345041">
          <a:off x="5529769" y="2000027"/>
          <a:ext cx="300499" cy="0"/>
        </a:xfrm>
        <a:custGeom>
          <a:avLst/>
          <a:gdLst/>
          <a:ahLst/>
          <a:cxnLst/>
          <a:rect l="0" t="0" r="0" b="0"/>
          <a:pathLst>
            <a:path>
              <a:moveTo>
                <a:pt x="0" y="0"/>
              </a:moveTo>
              <a:lnTo>
                <a:pt x="30049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D908AC-EA27-4835-8F51-7C4F74D22D46}">
      <dsp:nvSpPr>
        <dsp:cNvPr id="0" name=""/>
        <dsp:cNvSpPr/>
      </dsp:nvSpPr>
      <dsp:spPr>
        <a:xfrm>
          <a:off x="4789713" y="2150143"/>
          <a:ext cx="1699947" cy="1610513"/>
        </a:xfrm>
        <a:prstGeom prst="roundRect">
          <a:avLst/>
        </a:prstGeom>
        <a:solidFill>
          <a:srgbClr val="5C00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Segoe UI Light" panose="020B0502040204020203" pitchFamily="34" charset="0"/>
              <a:cs typeface="Segoe UI Light" panose="020B0502040204020203" pitchFamily="34" charset="0"/>
            </a:rPr>
            <a:t>MESRS</a:t>
          </a:r>
          <a:endParaRPr lang="fr-FR" sz="3600" b="1" kern="1200" dirty="0">
            <a:latin typeface="Segoe UI Light" panose="020B0502040204020203" pitchFamily="34" charset="0"/>
            <a:cs typeface="Segoe UI Light" panose="020B0502040204020203" pitchFamily="34" charset="0"/>
          </a:endParaRPr>
        </a:p>
      </dsp:txBody>
      <dsp:txXfrm>
        <a:off x="4868332" y="2228762"/>
        <a:ext cx="1542709" cy="1453275"/>
      </dsp:txXfrm>
    </dsp:sp>
    <dsp:sp modelId="{FA4AC89B-0F58-4F83-A134-E477B5A4F9B1}">
      <dsp:nvSpPr>
        <dsp:cNvPr id="0" name=""/>
        <dsp:cNvSpPr/>
      </dsp:nvSpPr>
      <dsp:spPr>
        <a:xfrm>
          <a:off x="5101301" y="635076"/>
          <a:ext cx="1221395" cy="1214834"/>
        </a:xfrm>
        <a:prstGeom prst="roundRect">
          <a:avLst/>
        </a:prstGeom>
        <a:solidFill>
          <a:srgbClr val="B4009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Light" panose="020B0502040204020203" pitchFamily="34" charset="0"/>
              <a:cs typeface="Segoe UI Light" panose="020B0502040204020203" pitchFamily="34" charset="0"/>
            </a:rPr>
            <a:t>R</a:t>
          </a:r>
          <a:r>
            <a:rPr lang="fr-FR" sz="1400" b="1" kern="1200" dirty="0">
              <a:latin typeface="Segoe UI Light" panose="020B0502040204020203" pitchFamily="34" charset="0"/>
              <a:cs typeface="Segoe UI Light" panose="020B0502040204020203" pitchFamily="34" charset="0"/>
            </a:rPr>
            <a:t>é</a:t>
          </a:r>
          <a:r>
            <a:rPr lang="en-US" sz="1400" b="1" kern="1200" dirty="0" err="1">
              <a:latin typeface="Segoe UI Light" panose="020B0502040204020203" pitchFamily="34" charset="0"/>
              <a:cs typeface="Segoe UI Light" panose="020B0502040204020203" pitchFamily="34" charset="0"/>
            </a:rPr>
            <a:t>gion</a:t>
          </a:r>
          <a:r>
            <a:rPr lang="en-US" sz="1400" b="1" kern="1200" dirty="0">
              <a:latin typeface="Segoe UI Light" panose="020B0502040204020203" pitchFamily="34" charset="0"/>
              <a:cs typeface="Segoe UI Light" panose="020B0502040204020203" pitchFamily="34" charset="0"/>
            </a:rPr>
            <a:t> EST</a:t>
          </a:r>
          <a:endParaRPr lang="fr-FR" sz="1400" b="1" kern="1200" dirty="0">
            <a:latin typeface="Segoe UI Light" panose="020B0502040204020203" pitchFamily="34" charset="0"/>
            <a:cs typeface="Segoe UI Light" panose="020B0502040204020203" pitchFamily="34" charset="0"/>
          </a:endParaRPr>
        </a:p>
      </dsp:txBody>
      <dsp:txXfrm>
        <a:off x="5160604" y="694379"/>
        <a:ext cx="1102789" cy="1096228"/>
      </dsp:txXfrm>
    </dsp:sp>
    <dsp:sp modelId="{2E3FEFEC-5CA6-4A80-BF2A-22637C29BF70}">
      <dsp:nvSpPr>
        <dsp:cNvPr id="0" name=""/>
        <dsp:cNvSpPr/>
      </dsp:nvSpPr>
      <dsp:spPr>
        <a:xfrm rot="11533686">
          <a:off x="4223909" y="1016159"/>
          <a:ext cx="887458" cy="0"/>
        </a:xfrm>
        <a:custGeom>
          <a:avLst/>
          <a:gdLst/>
          <a:ahLst/>
          <a:cxnLst/>
          <a:rect l="0" t="0" r="0" b="0"/>
          <a:pathLst>
            <a:path>
              <a:moveTo>
                <a:pt x="0" y="0"/>
              </a:moveTo>
              <a:lnTo>
                <a:pt x="887458"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6347B1-24F9-442D-8022-A56DFE11D7AB}">
      <dsp:nvSpPr>
        <dsp:cNvPr id="0" name=""/>
        <dsp:cNvSpPr/>
      </dsp:nvSpPr>
      <dsp:spPr>
        <a:xfrm>
          <a:off x="2669242" y="120543"/>
          <a:ext cx="1564734" cy="1264153"/>
        </a:xfrm>
        <a:prstGeom prst="roundRect">
          <a:avLst/>
        </a:prstGeom>
        <a:solidFill>
          <a:srgbClr val="00A4E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b="1" kern="1200" dirty="0">
              <a:latin typeface="Segoe UI Light" panose="020B0502040204020203" pitchFamily="34" charset="0"/>
              <a:cs typeface="Segoe UI Light" panose="020B0502040204020203" pitchFamily="34" charset="0"/>
            </a:rPr>
            <a:t>Université </a:t>
          </a:r>
          <a:r>
            <a:rPr lang="fr-FR" sz="2000" b="1" kern="1200" dirty="0" err="1">
              <a:latin typeface="Segoe UI Light" panose="020B0502040204020203" pitchFamily="34" charset="0"/>
              <a:cs typeface="Segoe UI Light" panose="020B0502040204020203" pitchFamily="34" charset="0"/>
            </a:rPr>
            <a:t>Mentouri</a:t>
          </a:r>
          <a:r>
            <a:rPr lang="fr-FR" sz="2000" b="1" kern="1200" dirty="0">
              <a:latin typeface="Segoe UI Light" panose="020B0502040204020203" pitchFamily="34" charset="0"/>
              <a:cs typeface="Segoe UI Light" panose="020B0502040204020203" pitchFamily="34" charset="0"/>
            </a:rPr>
            <a:t> – Constantine</a:t>
          </a:r>
        </a:p>
      </dsp:txBody>
      <dsp:txXfrm>
        <a:off x="2730953" y="182254"/>
        <a:ext cx="1441312" cy="1140731"/>
      </dsp:txXfrm>
    </dsp:sp>
    <dsp:sp modelId="{4CAECAB5-9135-48AC-ADA2-0AC300E64FE0}">
      <dsp:nvSpPr>
        <dsp:cNvPr id="0" name=""/>
        <dsp:cNvSpPr/>
      </dsp:nvSpPr>
      <dsp:spPr>
        <a:xfrm rot="20574755">
          <a:off x="6305665" y="941395"/>
          <a:ext cx="771671" cy="0"/>
        </a:xfrm>
        <a:custGeom>
          <a:avLst/>
          <a:gdLst/>
          <a:ahLst/>
          <a:cxnLst/>
          <a:rect l="0" t="0" r="0" b="0"/>
          <a:pathLst>
            <a:path>
              <a:moveTo>
                <a:pt x="0" y="0"/>
              </a:moveTo>
              <a:lnTo>
                <a:pt x="77167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830841-7414-442F-9B12-F20CF0A936B1}">
      <dsp:nvSpPr>
        <dsp:cNvPr id="0" name=""/>
        <dsp:cNvSpPr/>
      </dsp:nvSpPr>
      <dsp:spPr>
        <a:xfrm>
          <a:off x="7060304" y="-7400"/>
          <a:ext cx="1275487" cy="1278768"/>
        </a:xfrm>
        <a:prstGeom prst="roundRect">
          <a:avLst/>
        </a:prstGeom>
        <a:solidFill>
          <a:srgbClr val="00A4E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fr-FR" sz="1600" b="1" kern="1200" dirty="0">
              <a:latin typeface="Segoe UI Light" panose="020B0502040204020203" pitchFamily="34" charset="0"/>
              <a:cs typeface="Segoe UI Light" panose="020B0502040204020203" pitchFamily="34" charset="0"/>
            </a:rPr>
            <a:t>Université Badji Mokhtar – Annaba</a:t>
          </a:r>
        </a:p>
      </dsp:txBody>
      <dsp:txXfrm>
        <a:off x="7122568" y="54864"/>
        <a:ext cx="1150959" cy="1154240"/>
      </dsp:txXfrm>
    </dsp:sp>
    <dsp:sp modelId="{A58BAF6F-CC8B-4262-86D8-E5478A6A7FCD}">
      <dsp:nvSpPr>
        <dsp:cNvPr id="0" name=""/>
        <dsp:cNvSpPr/>
      </dsp:nvSpPr>
      <dsp:spPr>
        <a:xfrm>
          <a:off x="7036152" y="2764765"/>
          <a:ext cx="1165863" cy="1694066"/>
        </a:xfrm>
        <a:prstGeom prst="roundRect">
          <a:avLst/>
        </a:prstGeom>
        <a:solidFill>
          <a:srgbClr val="B4009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Light" panose="020B0502040204020203" pitchFamily="34" charset="0"/>
              <a:cs typeface="Segoe UI Light" panose="020B0502040204020203" pitchFamily="34" charset="0"/>
            </a:rPr>
            <a:t>R</a:t>
          </a:r>
          <a:r>
            <a:rPr lang="fr-FR" sz="1400" b="1" kern="1200" dirty="0">
              <a:latin typeface="Segoe UI Light" panose="020B0502040204020203" pitchFamily="34" charset="0"/>
              <a:cs typeface="Segoe UI Light" panose="020B0502040204020203" pitchFamily="34" charset="0"/>
            </a:rPr>
            <a:t>é</a:t>
          </a:r>
          <a:r>
            <a:rPr lang="en-US" sz="1400" b="1" kern="1200" dirty="0" err="1">
              <a:latin typeface="Segoe UI Light" panose="020B0502040204020203" pitchFamily="34" charset="0"/>
              <a:cs typeface="Segoe UI Light" panose="020B0502040204020203" pitchFamily="34" charset="0"/>
            </a:rPr>
            <a:t>gion</a:t>
          </a:r>
          <a:r>
            <a:rPr lang="en-US" sz="1400" b="1" kern="1200" dirty="0">
              <a:latin typeface="Segoe UI Light" panose="020B0502040204020203" pitchFamily="34" charset="0"/>
              <a:cs typeface="Segoe UI Light" panose="020B0502040204020203" pitchFamily="34" charset="0"/>
            </a:rPr>
            <a:t> CENTRE</a:t>
          </a:r>
          <a:endParaRPr lang="fr-FR" sz="1400" b="1" kern="1200" dirty="0">
            <a:latin typeface="Segoe UI Light" panose="020B0502040204020203" pitchFamily="34" charset="0"/>
            <a:cs typeface="Segoe UI Light" panose="020B0502040204020203" pitchFamily="34" charset="0"/>
          </a:endParaRPr>
        </a:p>
      </dsp:txBody>
      <dsp:txXfrm>
        <a:off x="7093065" y="2821678"/>
        <a:ext cx="1052037" cy="1580240"/>
      </dsp:txXfrm>
    </dsp:sp>
    <dsp:sp modelId="{A4ACC3FD-25AF-4AC1-9894-5633FEE36C19}">
      <dsp:nvSpPr>
        <dsp:cNvPr id="0" name=""/>
        <dsp:cNvSpPr/>
      </dsp:nvSpPr>
      <dsp:spPr>
        <a:xfrm rot="19844324">
          <a:off x="8093895" y="2871017"/>
          <a:ext cx="1694677" cy="0"/>
        </a:xfrm>
        <a:custGeom>
          <a:avLst/>
          <a:gdLst/>
          <a:ahLst/>
          <a:cxnLst/>
          <a:rect l="0" t="0" r="0" b="0"/>
          <a:pathLst>
            <a:path>
              <a:moveTo>
                <a:pt x="0" y="0"/>
              </a:moveTo>
              <a:lnTo>
                <a:pt x="169467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B9FD2B-4526-40A7-BD97-0F3F1C09DFD7}">
      <dsp:nvSpPr>
        <dsp:cNvPr id="0" name=""/>
        <dsp:cNvSpPr/>
      </dsp:nvSpPr>
      <dsp:spPr>
        <a:xfrm>
          <a:off x="9680452" y="1713589"/>
          <a:ext cx="805916" cy="1034965"/>
        </a:xfrm>
        <a:prstGeom prst="roundRect">
          <a:avLst/>
        </a:prstGeom>
        <a:solidFill>
          <a:srgbClr val="00A4E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Light" panose="020B0502040204020203" pitchFamily="34" charset="0"/>
              <a:cs typeface="Segoe UI Light" panose="020B0502040204020203" pitchFamily="34" charset="0"/>
            </a:rPr>
            <a:t>ESI</a:t>
          </a:r>
          <a:endParaRPr lang="fr-FR" sz="2400" b="1" kern="1200" dirty="0">
            <a:latin typeface="Segoe UI Light" panose="020B0502040204020203" pitchFamily="34" charset="0"/>
            <a:cs typeface="Segoe UI Light" panose="020B0502040204020203" pitchFamily="34" charset="0"/>
          </a:endParaRPr>
        </a:p>
      </dsp:txBody>
      <dsp:txXfrm>
        <a:off x="9719794" y="1752931"/>
        <a:ext cx="727232" cy="956281"/>
      </dsp:txXfrm>
    </dsp:sp>
    <dsp:sp modelId="{13466637-DB8E-4948-B221-17B2E67BD8A0}">
      <dsp:nvSpPr>
        <dsp:cNvPr id="0" name=""/>
        <dsp:cNvSpPr/>
      </dsp:nvSpPr>
      <dsp:spPr>
        <a:xfrm rot="1033512">
          <a:off x="8173215" y="3982678"/>
          <a:ext cx="1284251" cy="0"/>
        </a:xfrm>
        <a:custGeom>
          <a:avLst/>
          <a:gdLst/>
          <a:ahLst/>
          <a:cxnLst/>
          <a:rect l="0" t="0" r="0" b="0"/>
          <a:pathLst>
            <a:path>
              <a:moveTo>
                <a:pt x="0" y="0"/>
              </a:moveTo>
              <a:lnTo>
                <a:pt x="128425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0D8089-7EB4-446A-A4E1-FDF5C7F633CB}">
      <dsp:nvSpPr>
        <dsp:cNvPr id="0" name=""/>
        <dsp:cNvSpPr/>
      </dsp:nvSpPr>
      <dsp:spPr>
        <a:xfrm>
          <a:off x="9428665" y="3801002"/>
          <a:ext cx="1423990" cy="1185140"/>
        </a:xfrm>
        <a:prstGeom prst="roundRect">
          <a:avLst/>
        </a:prstGeom>
        <a:solidFill>
          <a:srgbClr val="00A4E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fr-FR" sz="1800" b="1" kern="1200" dirty="0">
              <a:latin typeface="Segoe UI Light" panose="020B0502040204020203" pitchFamily="34" charset="0"/>
              <a:cs typeface="Segoe UI Light" panose="020B0502040204020203" pitchFamily="34" charset="0"/>
            </a:rPr>
            <a:t>Université Saad </a:t>
          </a:r>
          <a:r>
            <a:rPr lang="fr-FR" sz="1800" b="1" kern="1200" dirty="0" err="1">
              <a:latin typeface="Segoe UI Light" panose="020B0502040204020203" pitchFamily="34" charset="0"/>
              <a:cs typeface="Segoe UI Light" panose="020B0502040204020203" pitchFamily="34" charset="0"/>
            </a:rPr>
            <a:t>Dahlab</a:t>
          </a:r>
          <a:r>
            <a:rPr lang="fr-FR" sz="1800" b="1" kern="1200" dirty="0">
              <a:latin typeface="Segoe UI Light" panose="020B0502040204020203" pitchFamily="34" charset="0"/>
              <a:cs typeface="Segoe UI Light" panose="020B0502040204020203" pitchFamily="34" charset="0"/>
            </a:rPr>
            <a:t> – Blida</a:t>
          </a:r>
        </a:p>
      </dsp:txBody>
      <dsp:txXfrm>
        <a:off x="9486519" y="3858856"/>
        <a:ext cx="1308282" cy="1069432"/>
      </dsp:txXfrm>
    </dsp:sp>
    <dsp:sp modelId="{30B27633-9840-4229-BE15-128D45056F08}">
      <dsp:nvSpPr>
        <dsp:cNvPr id="0" name=""/>
        <dsp:cNvSpPr/>
      </dsp:nvSpPr>
      <dsp:spPr>
        <a:xfrm>
          <a:off x="2775360" y="3237124"/>
          <a:ext cx="1254335" cy="1606977"/>
        </a:xfrm>
        <a:prstGeom prst="roundRect">
          <a:avLst/>
        </a:prstGeom>
        <a:solidFill>
          <a:srgbClr val="B4009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Segoe UI Light" panose="020B0502040204020203" pitchFamily="34" charset="0"/>
              <a:cs typeface="Segoe UI Light" panose="020B0502040204020203" pitchFamily="34" charset="0"/>
            </a:rPr>
            <a:t>R</a:t>
          </a:r>
          <a:r>
            <a:rPr lang="fr-FR" sz="1400" b="1" kern="1200" dirty="0">
              <a:latin typeface="Segoe UI Light" panose="020B0502040204020203" pitchFamily="34" charset="0"/>
              <a:cs typeface="Segoe UI Light" panose="020B0502040204020203" pitchFamily="34" charset="0"/>
            </a:rPr>
            <a:t>é</a:t>
          </a:r>
          <a:r>
            <a:rPr lang="en-US" sz="1400" b="1" kern="1200" dirty="0" err="1">
              <a:latin typeface="Segoe UI Light" panose="020B0502040204020203" pitchFamily="34" charset="0"/>
              <a:cs typeface="Segoe UI Light" panose="020B0502040204020203" pitchFamily="34" charset="0"/>
            </a:rPr>
            <a:t>gionOUEST</a:t>
          </a:r>
          <a:endParaRPr lang="fr-FR" sz="1400" b="1" kern="1200" dirty="0">
            <a:latin typeface="Segoe UI Light" panose="020B0502040204020203" pitchFamily="34" charset="0"/>
            <a:cs typeface="Segoe UI Light" panose="020B0502040204020203" pitchFamily="34" charset="0"/>
          </a:endParaRPr>
        </a:p>
      </dsp:txBody>
      <dsp:txXfrm>
        <a:off x="2836592" y="3298356"/>
        <a:ext cx="1131871" cy="1484513"/>
      </dsp:txXfrm>
    </dsp:sp>
    <dsp:sp modelId="{0BB9DFC0-0178-49D2-8DD6-7B55E0BC9AFB}">
      <dsp:nvSpPr>
        <dsp:cNvPr id="0" name=""/>
        <dsp:cNvSpPr/>
      </dsp:nvSpPr>
      <dsp:spPr>
        <a:xfrm rot="9950896">
          <a:off x="1815790" y="4317859"/>
          <a:ext cx="974355" cy="0"/>
        </a:xfrm>
        <a:custGeom>
          <a:avLst/>
          <a:gdLst/>
          <a:ahLst/>
          <a:cxnLst/>
          <a:rect l="0" t="0" r="0" b="0"/>
          <a:pathLst>
            <a:path>
              <a:moveTo>
                <a:pt x="0" y="0"/>
              </a:moveTo>
              <a:lnTo>
                <a:pt x="974355"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503BA6-199C-49B3-AD59-C50121FEA39A}">
      <dsp:nvSpPr>
        <dsp:cNvPr id="0" name=""/>
        <dsp:cNvSpPr/>
      </dsp:nvSpPr>
      <dsp:spPr>
        <a:xfrm>
          <a:off x="559728" y="4119912"/>
          <a:ext cx="1270846" cy="954549"/>
        </a:xfrm>
        <a:prstGeom prst="roundRect">
          <a:avLst/>
        </a:prstGeom>
        <a:solidFill>
          <a:srgbClr val="00A4E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Segoe UI Light" panose="020B0502040204020203" pitchFamily="34" charset="0"/>
              <a:cs typeface="Segoe UI Light" panose="020B0502040204020203" pitchFamily="34" charset="0"/>
            </a:rPr>
            <a:t>Université Abdelhamid Ibn Badis – Mostaganem</a:t>
          </a:r>
        </a:p>
      </dsp:txBody>
      <dsp:txXfrm>
        <a:off x="606325" y="4166509"/>
        <a:ext cx="1177652" cy="861355"/>
      </dsp:txXfrm>
    </dsp:sp>
    <dsp:sp modelId="{B3C6748F-5FD5-42B9-BDA1-C07460AA96F7}">
      <dsp:nvSpPr>
        <dsp:cNvPr id="0" name=""/>
        <dsp:cNvSpPr/>
      </dsp:nvSpPr>
      <dsp:spPr>
        <a:xfrm rot="13746393">
          <a:off x="1292522" y="2638989"/>
          <a:ext cx="1792324" cy="0"/>
        </a:xfrm>
        <a:custGeom>
          <a:avLst/>
          <a:gdLst/>
          <a:ahLst/>
          <a:cxnLst/>
          <a:rect l="0" t="0" r="0" b="0"/>
          <a:pathLst>
            <a:path>
              <a:moveTo>
                <a:pt x="0" y="0"/>
              </a:moveTo>
              <a:lnTo>
                <a:pt x="1792324"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56C89A-20BC-4018-B9E4-F45116E6D016}">
      <dsp:nvSpPr>
        <dsp:cNvPr id="0" name=""/>
        <dsp:cNvSpPr/>
      </dsp:nvSpPr>
      <dsp:spPr>
        <a:xfrm>
          <a:off x="445050" y="678397"/>
          <a:ext cx="1202666" cy="1283157"/>
        </a:xfrm>
        <a:prstGeom prst="roundRect">
          <a:avLst/>
        </a:prstGeom>
        <a:solidFill>
          <a:srgbClr val="00A4E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fr-FR" sz="1600" b="1" kern="1200" dirty="0">
              <a:latin typeface="Segoe UI Light" panose="020B0502040204020203" pitchFamily="34" charset="0"/>
              <a:cs typeface="Segoe UI Light" panose="020B0502040204020203" pitchFamily="34" charset="0"/>
            </a:rPr>
            <a:t>Université </a:t>
          </a:r>
          <a:r>
            <a:rPr lang="fr-FR" sz="1600" b="1" kern="1200" dirty="0" err="1">
              <a:latin typeface="Segoe UI Light" panose="020B0502040204020203" pitchFamily="34" charset="0"/>
              <a:cs typeface="Segoe UI Light" panose="020B0502040204020203" pitchFamily="34" charset="0"/>
            </a:rPr>
            <a:t>Djillali</a:t>
          </a:r>
          <a:r>
            <a:rPr lang="fr-FR" sz="1600" b="1" kern="1200" dirty="0">
              <a:latin typeface="Segoe UI Light" panose="020B0502040204020203" pitchFamily="34" charset="0"/>
              <a:cs typeface="Segoe UI Light" panose="020B0502040204020203" pitchFamily="34" charset="0"/>
            </a:rPr>
            <a:t> </a:t>
          </a:r>
          <a:r>
            <a:rPr lang="fr-FR" sz="1600" b="1" kern="1200" dirty="0" err="1">
              <a:latin typeface="Segoe UI Light" panose="020B0502040204020203" pitchFamily="34" charset="0"/>
              <a:cs typeface="Segoe UI Light" panose="020B0502040204020203" pitchFamily="34" charset="0"/>
            </a:rPr>
            <a:t>Liabes</a:t>
          </a:r>
          <a:r>
            <a:rPr lang="fr-FR" sz="1600" b="1" kern="1200" dirty="0">
              <a:latin typeface="Segoe UI Light" panose="020B0502040204020203" pitchFamily="34" charset="0"/>
              <a:cs typeface="Segoe UI Light" panose="020B0502040204020203" pitchFamily="34" charset="0"/>
            </a:rPr>
            <a:t>– Sidi </a:t>
          </a:r>
          <a:r>
            <a:rPr lang="fr-FR" sz="1600" b="1" kern="1200" dirty="0" err="1">
              <a:latin typeface="Segoe UI Light" panose="020B0502040204020203" pitchFamily="34" charset="0"/>
              <a:cs typeface="Segoe UI Light" panose="020B0502040204020203" pitchFamily="34" charset="0"/>
            </a:rPr>
            <a:t>Belabbes</a:t>
          </a:r>
          <a:endParaRPr lang="fr-FR" sz="1600" b="1" kern="1200" dirty="0">
            <a:latin typeface="Segoe UI Light" panose="020B0502040204020203" pitchFamily="34" charset="0"/>
            <a:cs typeface="Segoe UI Light" panose="020B0502040204020203" pitchFamily="34" charset="0"/>
          </a:endParaRPr>
        </a:p>
      </dsp:txBody>
      <dsp:txXfrm>
        <a:off x="503759" y="737106"/>
        <a:ext cx="1085248" cy="11657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F34F2-0F4D-489C-A681-69FCF1D4A402}">
      <dsp:nvSpPr>
        <dsp:cNvPr id="0" name=""/>
        <dsp:cNvSpPr/>
      </dsp:nvSpPr>
      <dsp:spPr>
        <a:xfrm>
          <a:off x="1582194" y="2028656"/>
          <a:ext cx="505703" cy="481805"/>
        </a:xfrm>
        <a:custGeom>
          <a:avLst/>
          <a:gdLst/>
          <a:ahLst/>
          <a:cxnLst/>
          <a:rect l="0" t="0" r="0" b="0"/>
          <a:pathLst>
            <a:path>
              <a:moveTo>
                <a:pt x="0" y="0"/>
              </a:moveTo>
              <a:lnTo>
                <a:pt x="252851" y="0"/>
              </a:lnTo>
              <a:lnTo>
                <a:pt x="252851" y="481805"/>
              </a:lnTo>
              <a:lnTo>
                <a:pt x="505703" y="4818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817584" y="2252096"/>
        <a:ext cx="34923" cy="34923"/>
      </dsp:txXfrm>
    </dsp:sp>
    <dsp:sp modelId="{92592BEC-C1EC-47A4-9282-12679A0E7B7A}">
      <dsp:nvSpPr>
        <dsp:cNvPr id="0" name=""/>
        <dsp:cNvSpPr/>
      </dsp:nvSpPr>
      <dsp:spPr>
        <a:xfrm>
          <a:off x="1582194" y="1546850"/>
          <a:ext cx="505703" cy="481805"/>
        </a:xfrm>
        <a:custGeom>
          <a:avLst/>
          <a:gdLst/>
          <a:ahLst/>
          <a:cxnLst/>
          <a:rect l="0" t="0" r="0" b="0"/>
          <a:pathLst>
            <a:path>
              <a:moveTo>
                <a:pt x="0" y="481805"/>
              </a:moveTo>
              <a:lnTo>
                <a:pt x="252851" y="481805"/>
              </a:lnTo>
              <a:lnTo>
                <a:pt x="252851" y="0"/>
              </a:lnTo>
              <a:lnTo>
                <a:pt x="50570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817584" y="1770291"/>
        <a:ext cx="34923" cy="34923"/>
      </dsp:txXfrm>
    </dsp:sp>
    <dsp:sp modelId="{CADF9976-7B56-472E-9A1C-08E73D04FA5F}">
      <dsp:nvSpPr>
        <dsp:cNvPr id="0" name=""/>
        <dsp:cNvSpPr/>
      </dsp:nvSpPr>
      <dsp:spPr>
        <a:xfrm rot="16200000">
          <a:off x="-831906" y="1643211"/>
          <a:ext cx="4057312"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Segoe UI Light" panose="020B0502040204020203" pitchFamily="34" charset="0"/>
              <a:cs typeface="Segoe UI Light" panose="020B0502040204020203" pitchFamily="34" charset="0"/>
            </a:rPr>
            <a:t>Sous </a:t>
          </a:r>
          <a:r>
            <a:rPr lang="en-US" sz="2800" b="1" kern="1200" dirty="0" err="1">
              <a:latin typeface="Segoe UI Light" panose="020B0502040204020203" pitchFamily="34" charset="0"/>
              <a:cs typeface="Segoe UI Light" panose="020B0502040204020203" pitchFamily="34" charset="0"/>
            </a:rPr>
            <a:t>domaines</a:t>
          </a:r>
          <a:r>
            <a:rPr lang="en-US" sz="2800" b="1" kern="1200" dirty="0">
              <a:latin typeface="Segoe UI Light" panose="020B0502040204020203" pitchFamily="34" charset="0"/>
              <a:cs typeface="Segoe UI Light" panose="020B0502040204020203" pitchFamily="34" charset="0"/>
            </a:rPr>
            <a:t> </a:t>
          </a:r>
          <a:r>
            <a:rPr lang="en-US" sz="2800" b="1" kern="1200" dirty="0" err="1">
              <a:latin typeface="Segoe UI Light" panose="020B0502040204020203" pitchFamily="34" charset="0"/>
              <a:cs typeface="Segoe UI Light" panose="020B0502040204020203" pitchFamily="34" charset="0"/>
            </a:rPr>
            <a:t>sp</a:t>
          </a:r>
          <a:r>
            <a:rPr lang="fr-FR" sz="2800" b="1" kern="1200" dirty="0" err="1">
              <a:latin typeface="Segoe UI Light" panose="020B0502040204020203" pitchFamily="34" charset="0"/>
              <a:cs typeface="Segoe UI Light" panose="020B0502040204020203" pitchFamily="34" charset="0"/>
            </a:rPr>
            <a:t>éC</a:t>
          </a:r>
          <a:r>
            <a:rPr lang="en-US" sz="2800" b="1" kern="1200" dirty="0" err="1">
              <a:latin typeface="Segoe UI Light" panose="020B0502040204020203" pitchFamily="34" charset="0"/>
              <a:cs typeface="Segoe UI Light" panose="020B0502040204020203" pitchFamily="34" charset="0"/>
            </a:rPr>
            <a:t>ifique</a:t>
          </a:r>
          <a:endParaRPr lang="fr-FR" sz="2800" b="1" kern="1200" dirty="0">
            <a:latin typeface="Segoe UI Light" panose="020B0502040204020203" pitchFamily="34" charset="0"/>
            <a:cs typeface="Segoe UI Light" panose="020B0502040204020203" pitchFamily="34" charset="0"/>
          </a:endParaRPr>
        </a:p>
      </dsp:txBody>
      <dsp:txXfrm>
        <a:off x="-831906" y="1643211"/>
        <a:ext cx="4057312" cy="770889"/>
      </dsp:txXfrm>
    </dsp:sp>
    <dsp:sp modelId="{02AC45FD-FC9B-47E3-82D8-BD91A2DE320C}">
      <dsp:nvSpPr>
        <dsp:cNvPr id="0" name=""/>
        <dsp:cNvSpPr/>
      </dsp:nvSpPr>
      <dsp:spPr>
        <a:xfrm>
          <a:off x="2087897" y="1161405"/>
          <a:ext cx="2528516"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fr-FR" sz="2500" b="1" kern="1200" dirty="0"/>
            <a:t>Comptabilité générale</a:t>
          </a:r>
          <a:endParaRPr lang="fr-FR" sz="2500" kern="1200" dirty="0">
            <a:latin typeface="Segoe UI Light" panose="020B0502040204020203" pitchFamily="34" charset="0"/>
            <a:cs typeface="Segoe UI Light" panose="020B0502040204020203" pitchFamily="34" charset="0"/>
          </a:endParaRPr>
        </a:p>
      </dsp:txBody>
      <dsp:txXfrm>
        <a:off x="2087897" y="1161405"/>
        <a:ext cx="2528516" cy="770889"/>
      </dsp:txXfrm>
    </dsp:sp>
    <dsp:sp modelId="{D3EBB508-DE4C-4C2B-845B-FFF47BB986CB}">
      <dsp:nvSpPr>
        <dsp:cNvPr id="0" name=""/>
        <dsp:cNvSpPr/>
      </dsp:nvSpPr>
      <dsp:spPr>
        <a:xfrm>
          <a:off x="2087897" y="2125017"/>
          <a:ext cx="2528516"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fr-FR" sz="2500" b="1" kern="1200" dirty="0"/>
            <a:t>Comptabilité budgétaire</a:t>
          </a:r>
          <a:endParaRPr lang="fr-FR" sz="2500" kern="1200" dirty="0">
            <a:latin typeface="Segoe UI Light" panose="020B0502040204020203" pitchFamily="34" charset="0"/>
            <a:cs typeface="Segoe UI Light" panose="020B0502040204020203" pitchFamily="34" charset="0"/>
          </a:endParaRPr>
        </a:p>
      </dsp:txBody>
      <dsp:txXfrm>
        <a:off x="2087897" y="2125017"/>
        <a:ext cx="2528516" cy="7708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99FD6-A23B-4F02-A1C2-21F1D929FA4A}">
      <dsp:nvSpPr>
        <dsp:cNvPr id="0" name=""/>
        <dsp:cNvSpPr/>
      </dsp:nvSpPr>
      <dsp:spPr>
        <a:xfrm>
          <a:off x="2627822" y="1761889"/>
          <a:ext cx="1934005" cy="1774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Processus transversaux </a:t>
          </a:r>
          <a:endParaRPr lang="fr-FR" sz="1800" b="1" kern="1200" dirty="0">
            <a:latin typeface="Segoe UI Light" panose="020B0502040204020203" pitchFamily="34" charset="0"/>
            <a:cs typeface="Segoe UI Light" panose="020B0502040204020203" pitchFamily="34" charset="0"/>
          </a:endParaRPr>
        </a:p>
      </dsp:txBody>
      <dsp:txXfrm>
        <a:off x="2911050" y="2021816"/>
        <a:ext cx="1367549" cy="1255038"/>
      </dsp:txXfrm>
    </dsp:sp>
    <dsp:sp modelId="{D5315828-BE3A-4A72-92D2-E31A95B959BC}">
      <dsp:nvSpPr>
        <dsp:cNvPr id="0" name=""/>
        <dsp:cNvSpPr/>
      </dsp:nvSpPr>
      <dsp:spPr>
        <a:xfrm rot="16200000">
          <a:off x="3498026" y="1348099"/>
          <a:ext cx="193597"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3527066" y="1471791"/>
        <a:ext cx="135518" cy="283956"/>
      </dsp:txXfrm>
    </dsp:sp>
    <dsp:sp modelId="{2F43C69D-E818-4739-8B7A-3CEF51F16F6D}">
      <dsp:nvSpPr>
        <dsp:cNvPr id="0" name=""/>
        <dsp:cNvSpPr/>
      </dsp:nvSpPr>
      <dsp:spPr>
        <a:xfrm>
          <a:off x="2898854" y="4668"/>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Font typeface="Symbol" panose="05050102010706020507" pitchFamily="18" charset="2"/>
            <a:buNone/>
          </a:pPr>
          <a:r>
            <a:rPr lang="fr-FR" sz="1050" kern="1200"/>
            <a:t>La gestion des tiers</a:t>
          </a:r>
          <a:endParaRPr lang="fr-FR" sz="1050" kern="1200" dirty="0">
            <a:latin typeface="Segoe UI Light" panose="020B0502040204020203" pitchFamily="34" charset="0"/>
            <a:cs typeface="Segoe UI Light" panose="020B0502040204020203" pitchFamily="34" charset="0"/>
          </a:endParaRPr>
        </a:p>
      </dsp:txBody>
      <dsp:txXfrm>
        <a:off x="3102699" y="208513"/>
        <a:ext cx="984251" cy="984251"/>
      </dsp:txXfrm>
    </dsp:sp>
    <dsp:sp modelId="{C5F2AB39-822B-46E9-B652-53A07289472A}">
      <dsp:nvSpPr>
        <dsp:cNvPr id="0" name=""/>
        <dsp:cNvSpPr/>
      </dsp:nvSpPr>
      <dsp:spPr>
        <a:xfrm>
          <a:off x="4624687" y="2412705"/>
          <a:ext cx="151432"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4624687" y="2507357"/>
        <a:ext cx="106002" cy="283956"/>
      </dsp:txXfrm>
    </dsp:sp>
    <dsp:sp modelId="{1A68F6AF-C1C0-435F-A1B8-B82EE566BB4A}">
      <dsp:nvSpPr>
        <dsp:cNvPr id="0" name=""/>
        <dsp:cNvSpPr/>
      </dsp:nvSpPr>
      <dsp:spPr>
        <a:xfrm>
          <a:off x="4847550" y="1953365"/>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fr-FR" sz="1600" kern="1200"/>
            <a:t>la gestion de l’inventaire physique</a:t>
          </a:r>
          <a:endParaRPr lang="fr-FR" sz="1600" kern="1200" dirty="0">
            <a:latin typeface="Segoe UI Light" panose="020B0502040204020203" pitchFamily="34" charset="0"/>
            <a:cs typeface="Segoe UI Light" panose="020B0502040204020203" pitchFamily="34" charset="0"/>
          </a:endParaRPr>
        </a:p>
      </dsp:txBody>
      <dsp:txXfrm>
        <a:off x="5051395" y="2157210"/>
        <a:ext cx="984251" cy="984251"/>
      </dsp:txXfrm>
    </dsp:sp>
    <dsp:sp modelId="{A9CA3ECA-A420-49E5-82A1-A6732CB3B8B6}">
      <dsp:nvSpPr>
        <dsp:cNvPr id="0" name=""/>
        <dsp:cNvSpPr/>
      </dsp:nvSpPr>
      <dsp:spPr>
        <a:xfrm rot="5400000">
          <a:off x="3498026" y="3477312"/>
          <a:ext cx="193597"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3527066" y="3542925"/>
        <a:ext cx="135518" cy="283956"/>
      </dsp:txXfrm>
    </dsp:sp>
    <dsp:sp modelId="{65AC4549-1950-4381-8547-E4C21AA5E676}">
      <dsp:nvSpPr>
        <dsp:cNvPr id="0" name=""/>
        <dsp:cNvSpPr/>
      </dsp:nvSpPr>
      <dsp:spPr>
        <a:xfrm>
          <a:off x="2898854" y="3902061"/>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Symbol" panose="05050102010706020507" pitchFamily="18" charset="2"/>
            <a:buNone/>
          </a:pPr>
          <a:r>
            <a:rPr lang="fr-FR" sz="1400" kern="1200" dirty="0"/>
            <a:t>La gestion des contrats, conventions et projets</a:t>
          </a:r>
          <a:endParaRPr lang="fr-FR" sz="1400" kern="1200" dirty="0">
            <a:latin typeface="Segoe UI Light" panose="020B0502040204020203" pitchFamily="34" charset="0"/>
            <a:cs typeface="Segoe UI Light" panose="020B0502040204020203" pitchFamily="34" charset="0"/>
          </a:endParaRPr>
        </a:p>
      </dsp:txBody>
      <dsp:txXfrm>
        <a:off x="3102699" y="4105906"/>
        <a:ext cx="984251" cy="984251"/>
      </dsp:txXfrm>
    </dsp:sp>
    <dsp:sp modelId="{3A5278C4-A0B4-41CF-9999-03C3FAD0874D}">
      <dsp:nvSpPr>
        <dsp:cNvPr id="0" name=""/>
        <dsp:cNvSpPr/>
      </dsp:nvSpPr>
      <dsp:spPr>
        <a:xfrm rot="10800000">
          <a:off x="2413530" y="2412705"/>
          <a:ext cx="151432"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rot="10800000">
        <a:off x="2458960" y="2507357"/>
        <a:ext cx="106002" cy="283956"/>
      </dsp:txXfrm>
    </dsp:sp>
    <dsp:sp modelId="{D15388BA-D1D7-40F1-BF5C-D281E9220A11}">
      <dsp:nvSpPr>
        <dsp:cNvPr id="0" name=""/>
        <dsp:cNvSpPr/>
      </dsp:nvSpPr>
      <dsp:spPr>
        <a:xfrm>
          <a:off x="950158" y="1953365"/>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Symbol" panose="05050102010706020507" pitchFamily="18" charset="2"/>
            <a:buNone/>
          </a:pPr>
          <a:r>
            <a:rPr lang="fr-FR" sz="1400" kern="1200"/>
            <a:t>La gestion immobilière</a:t>
          </a:r>
          <a:endParaRPr lang="fr-FR" sz="1400" kern="1200" dirty="0">
            <a:latin typeface="Segoe UI Light" panose="020B0502040204020203" pitchFamily="34" charset="0"/>
            <a:cs typeface="Segoe UI Light" panose="020B0502040204020203" pitchFamily="34" charset="0"/>
          </a:endParaRPr>
        </a:p>
      </dsp:txBody>
      <dsp:txXfrm>
        <a:off x="1154003" y="2157210"/>
        <a:ext cx="984251" cy="9842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ECA92-01B0-49CC-AE45-CA4E439D88B9}">
      <dsp:nvSpPr>
        <dsp:cNvPr id="0" name=""/>
        <dsp:cNvSpPr/>
      </dsp:nvSpPr>
      <dsp:spPr>
        <a:xfrm>
          <a:off x="1721442" y="2028656"/>
          <a:ext cx="443478" cy="1690084"/>
        </a:xfrm>
        <a:custGeom>
          <a:avLst/>
          <a:gdLst/>
          <a:ahLst/>
          <a:cxnLst/>
          <a:rect l="0" t="0" r="0" b="0"/>
          <a:pathLst>
            <a:path>
              <a:moveTo>
                <a:pt x="0" y="0"/>
              </a:moveTo>
              <a:lnTo>
                <a:pt x="221739" y="0"/>
              </a:lnTo>
              <a:lnTo>
                <a:pt x="221739" y="1690084"/>
              </a:lnTo>
              <a:lnTo>
                <a:pt x="443478" y="16900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1899499" y="2830015"/>
        <a:ext cx="87365" cy="87365"/>
      </dsp:txXfrm>
    </dsp:sp>
    <dsp:sp modelId="{042D1761-BD00-4F01-A3C5-E23D9FF4E29D}">
      <dsp:nvSpPr>
        <dsp:cNvPr id="0" name=""/>
        <dsp:cNvSpPr/>
      </dsp:nvSpPr>
      <dsp:spPr>
        <a:xfrm>
          <a:off x="1721442" y="2028656"/>
          <a:ext cx="443478" cy="845042"/>
        </a:xfrm>
        <a:custGeom>
          <a:avLst/>
          <a:gdLst/>
          <a:ahLst/>
          <a:cxnLst/>
          <a:rect l="0" t="0" r="0" b="0"/>
          <a:pathLst>
            <a:path>
              <a:moveTo>
                <a:pt x="0" y="0"/>
              </a:moveTo>
              <a:lnTo>
                <a:pt x="221739" y="0"/>
              </a:lnTo>
              <a:lnTo>
                <a:pt x="221739" y="845042"/>
              </a:lnTo>
              <a:lnTo>
                <a:pt x="443478" y="8450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919322" y="2427318"/>
        <a:ext cx="47717" cy="47717"/>
      </dsp:txXfrm>
    </dsp:sp>
    <dsp:sp modelId="{7B0EBEE3-7F1A-45F7-BD2F-24F993AC087D}">
      <dsp:nvSpPr>
        <dsp:cNvPr id="0" name=""/>
        <dsp:cNvSpPr/>
      </dsp:nvSpPr>
      <dsp:spPr>
        <a:xfrm>
          <a:off x="1721442" y="1982936"/>
          <a:ext cx="443478" cy="91440"/>
        </a:xfrm>
        <a:custGeom>
          <a:avLst/>
          <a:gdLst/>
          <a:ahLst/>
          <a:cxnLst/>
          <a:rect l="0" t="0" r="0" b="0"/>
          <a:pathLst>
            <a:path>
              <a:moveTo>
                <a:pt x="0" y="45720"/>
              </a:moveTo>
              <a:lnTo>
                <a:pt x="443478"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932094" y="2017569"/>
        <a:ext cx="22173" cy="22173"/>
      </dsp:txXfrm>
    </dsp:sp>
    <dsp:sp modelId="{A1CF34F2-0F4D-489C-A681-69FCF1D4A402}">
      <dsp:nvSpPr>
        <dsp:cNvPr id="0" name=""/>
        <dsp:cNvSpPr/>
      </dsp:nvSpPr>
      <dsp:spPr>
        <a:xfrm>
          <a:off x="1721442" y="1183613"/>
          <a:ext cx="443478" cy="845042"/>
        </a:xfrm>
        <a:custGeom>
          <a:avLst/>
          <a:gdLst/>
          <a:ahLst/>
          <a:cxnLst/>
          <a:rect l="0" t="0" r="0" b="0"/>
          <a:pathLst>
            <a:path>
              <a:moveTo>
                <a:pt x="0" y="845042"/>
              </a:moveTo>
              <a:lnTo>
                <a:pt x="221739" y="845042"/>
              </a:lnTo>
              <a:lnTo>
                <a:pt x="221739" y="0"/>
              </a:lnTo>
              <a:lnTo>
                <a:pt x="44347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919322" y="1582276"/>
        <a:ext cx="47717" cy="47717"/>
      </dsp:txXfrm>
    </dsp:sp>
    <dsp:sp modelId="{92592BEC-C1EC-47A4-9282-12679A0E7B7A}">
      <dsp:nvSpPr>
        <dsp:cNvPr id="0" name=""/>
        <dsp:cNvSpPr/>
      </dsp:nvSpPr>
      <dsp:spPr>
        <a:xfrm>
          <a:off x="1721442" y="338571"/>
          <a:ext cx="443478" cy="1690084"/>
        </a:xfrm>
        <a:custGeom>
          <a:avLst/>
          <a:gdLst/>
          <a:ahLst/>
          <a:cxnLst/>
          <a:rect l="0" t="0" r="0" b="0"/>
          <a:pathLst>
            <a:path>
              <a:moveTo>
                <a:pt x="0" y="1690084"/>
              </a:moveTo>
              <a:lnTo>
                <a:pt x="221739" y="1690084"/>
              </a:lnTo>
              <a:lnTo>
                <a:pt x="221739" y="0"/>
              </a:lnTo>
              <a:lnTo>
                <a:pt x="44347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1899499" y="1139931"/>
        <a:ext cx="87365" cy="87365"/>
      </dsp:txXfrm>
    </dsp:sp>
    <dsp:sp modelId="{CADF9976-7B56-472E-9A1C-08E73D04FA5F}">
      <dsp:nvSpPr>
        <dsp:cNvPr id="0" name=""/>
        <dsp:cNvSpPr/>
      </dsp:nvSpPr>
      <dsp:spPr>
        <a:xfrm rot="16200000">
          <a:off x="-395610" y="1690639"/>
          <a:ext cx="3558072" cy="6760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Segoe UI Light" panose="020B0502040204020203" pitchFamily="34" charset="0"/>
              <a:cs typeface="Segoe UI Light" panose="020B0502040204020203" pitchFamily="34" charset="0"/>
            </a:rPr>
            <a:t>Sous </a:t>
          </a:r>
          <a:r>
            <a:rPr lang="en-US" sz="2500" b="1" kern="1200" dirty="0" err="1">
              <a:latin typeface="Segoe UI Light" panose="020B0502040204020203" pitchFamily="34" charset="0"/>
              <a:cs typeface="Segoe UI Light" panose="020B0502040204020203" pitchFamily="34" charset="0"/>
            </a:rPr>
            <a:t>domaines</a:t>
          </a:r>
          <a:r>
            <a:rPr lang="en-US" sz="2500" b="1" kern="1200" dirty="0">
              <a:latin typeface="Segoe UI Light" panose="020B0502040204020203" pitchFamily="34" charset="0"/>
              <a:cs typeface="Segoe UI Light" panose="020B0502040204020203" pitchFamily="34" charset="0"/>
            </a:rPr>
            <a:t> </a:t>
          </a:r>
          <a:r>
            <a:rPr lang="en-US" sz="2500" b="1" kern="1200" dirty="0" err="1">
              <a:latin typeface="Segoe UI Light" panose="020B0502040204020203" pitchFamily="34" charset="0"/>
              <a:cs typeface="Segoe UI Light" panose="020B0502040204020203" pitchFamily="34" charset="0"/>
            </a:rPr>
            <a:t>sp</a:t>
          </a:r>
          <a:r>
            <a:rPr lang="fr-FR" sz="2500" b="1" kern="1200" dirty="0" err="1">
              <a:latin typeface="Segoe UI Light" panose="020B0502040204020203" pitchFamily="34" charset="0"/>
              <a:cs typeface="Segoe UI Light" panose="020B0502040204020203" pitchFamily="34" charset="0"/>
            </a:rPr>
            <a:t>éC</a:t>
          </a:r>
          <a:r>
            <a:rPr lang="en-US" sz="2500" b="1" kern="1200" dirty="0" err="1">
              <a:latin typeface="Segoe UI Light" panose="020B0502040204020203" pitchFamily="34" charset="0"/>
              <a:cs typeface="Segoe UI Light" panose="020B0502040204020203" pitchFamily="34" charset="0"/>
            </a:rPr>
            <a:t>ifique</a:t>
          </a:r>
          <a:endParaRPr lang="fr-FR" sz="2500" b="1" kern="1200" dirty="0">
            <a:latin typeface="Segoe UI Light" panose="020B0502040204020203" pitchFamily="34" charset="0"/>
            <a:cs typeface="Segoe UI Light" panose="020B0502040204020203" pitchFamily="34" charset="0"/>
          </a:endParaRPr>
        </a:p>
      </dsp:txBody>
      <dsp:txXfrm>
        <a:off x="-395610" y="1690639"/>
        <a:ext cx="3558072" cy="676033"/>
      </dsp:txXfrm>
    </dsp:sp>
    <dsp:sp modelId="{02AC45FD-FC9B-47E3-82D8-BD91A2DE320C}">
      <dsp:nvSpPr>
        <dsp:cNvPr id="0" name=""/>
        <dsp:cNvSpPr/>
      </dsp:nvSpPr>
      <dsp:spPr>
        <a:xfrm>
          <a:off x="2164920" y="554"/>
          <a:ext cx="2217390" cy="6760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Light" panose="020B0502040204020203" pitchFamily="34" charset="0"/>
              <a:cs typeface="Segoe UI Light" panose="020B0502040204020203" pitchFamily="34" charset="0"/>
            </a:rPr>
            <a:t>Offre</a:t>
          </a:r>
          <a:r>
            <a:rPr lang="en-US" sz="2000" kern="1200" dirty="0">
              <a:latin typeface="Segoe UI Light" panose="020B0502040204020203" pitchFamily="34" charset="0"/>
              <a:cs typeface="Segoe UI Light" panose="020B0502040204020203" pitchFamily="34" charset="0"/>
            </a:rPr>
            <a:t> de formation</a:t>
          </a:r>
          <a:endParaRPr lang="fr-FR" sz="2000" kern="1200" dirty="0">
            <a:latin typeface="Segoe UI Light" panose="020B0502040204020203" pitchFamily="34" charset="0"/>
            <a:cs typeface="Segoe UI Light" panose="020B0502040204020203" pitchFamily="34" charset="0"/>
          </a:endParaRPr>
        </a:p>
      </dsp:txBody>
      <dsp:txXfrm>
        <a:off x="2164920" y="554"/>
        <a:ext cx="2217390" cy="676033"/>
      </dsp:txXfrm>
    </dsp:sp>
    <dsp:sp modelId="{D3EBB508-DE4C-4C2B-845B-FFF47BB986CB}">
      <dsp:nvSpPr>
        <dsp:cNvPr id="0" name=""/>
        <dsp:cNvSpPr/>
      </dsp:nvSpPr>
      <dsp:spPr>
        <a:xfrm>
          <a:off x="2164920" y="845596"/>
          <a:ext cx="2217390" cy="6760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Light" panose="020B0502040204020203" pitchFamily="34" charset="0"/>
              <a:cs typeface="Segoe UI Light" panose="020B0502040204020203" pitchFamily="34" charset="0"/>
            </a:rPr>
            <a:t>Cursus/</a:t>
          </a:r>
          <a:r>
            <a:rPr lang="en-US" sz="2000" kern="1200" dirty="0" err="1">
              <a:latin typeface="Segoe UI Light" panose="020B0502040204020203" pitchFamily="34" charset="0"/>
              <a:cs typeface="Segoe UI Light" panose="020B0502040204020203" pitchFamily="34" charset="0"/>
            </a:rPr>
            <a:t>Parcours</a:t>
          </a:r>
          <a:endParaRPr lang="fr-FR" sz="2000" kern="1200" dirty="0">
            <a:latin typeface="Segoe UI Light" panose="020B0502040204020203" pitchFamily="34" charset="0"/>
            <a:cs typeface="Segoe UI Light" panose="020B0502040204020203" pitchFamily="34" charset="0"/>
          </a:endParaRPr>
        </a:p>
      </dsp:txBody>
      <dsp:txXfrm>
        <a:off x="2164920" y="845596"/>
        <a:ext cx="2217390" cy="676033"/>
      </dsp:txXfrm>
    </dsp:sp>
    <dsp:sp modelId="{29B443C0-3D75-454E-BC01-6C31A919E815}">
      <dsp:nvSpPr>
        <dsp:cNvPr id="0" name=""/>
        <dsp:cNvSpPr/>
      </dsp:nvSpPr>
      <dsp:spPr>
        <a:xfrm>
          <a:off x="2164920" y="1690639"/>
          <a:ext cx="2217390" cy="6760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b="1" kern="1200" dirty="0"/>
            <a:t>Gestion des services d’enseignement(</a:t>
          </a:r>
          <a:endParaRPr lang="fr-FR" sz="2000" kern="1200" dirty="0">
            <a:latin typeface="Segoe UI Light" panose="020B0502040204020203" pitchFamily="34" charset="0"/>
            <a:cs typeface="Segoe UI Light" panose="020B0502040204020203" pitchFamily="34" charset="0"/>
          </a:endParaRPr>
        </a:p>
      </dsp:txBody>
      <dsp:txXfrm>
        <a:off x="2164920" y="1690639"/>
        <a:ext cx="2217390" cy="676033"/>
      </dsp:txXfrm>
    </dsp:sp>
    <dsp:sp modelId="{BAFDDEC5-E928-4C2A-B008-824FE51DC3B7}">
      <dsp:nvSpPr>
        <dsp:cNvPr id="0" name=""/>
        <dsp:cNvSpPr/>
      </dsp:nvSpPr>
      <dsp:spPr>
        <a:xfrm>
          <a:off x="2164920" y="2535681"/>
          <a:ext cx="2217390" cy="6760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b="1" kern="1200"/>
            <a:t>Formation continue</a:t>
          </a:r>
          <a:endParaRPr lang="fr-FR" sz="2000" kern="1200" dirty="0">
            <a:latin typeface="Segoe UI Light" panose="020B0502040204020203" pitchFamily="34" charset="0"/>
            <a:cs typeface="Segoe UI Light" panose="020B0502040204020203" pitchFamily="34" charset="0"/>
          </a:endParaRPr>
        </a:p>
      </dsp:txBody>
      <dsp:txXfrm>
        <a:off x="2164920" y="2535681"/>
        <a:ext cx="2217390" cy="676033"/>
      </dsp:txXfrm>
    </dsp:sp>
    <dsp:sp modelId="{43BEB95A-171C-43B4-BFDB-9620ADD66E6F}">
      <dsp:nvSpPr>
        <dsp:cNvPr id="0" name=""/>
        <dsp:cNvSpPr/>
      </dsp:nvSpPr>
      <dsp:spPr>
        <a:xfrm>
          <a:off x="2164920" y="3380723"/>
          <a:ext cx="2217390" cy="6760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b="1" kern="1200"/>
            <a:t>Orientation et Insertion</a:t>
          </a:r>
          <a:endParaRPr lang="fr-FR" sz="2000" kern="1200" dirty="0">
            <a:latin typeface="Segoe UI Light" panose="020B0502040204020203" pitchFamily="34" charset="0"/>
            <a:cs typeface="Segoe UI Light" panose="020B0502040204020203" pitchFamily="34" charset="0"/>
          </a:endParaRPr>
        </a:p>
      </dsp:txBody>
      <dsp:txXfrm>
        <a:off x="2164920" y="3380723"/>
        <a:ext cx="2217390" cy="6760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99FD6-A23B-4F02-A1C2-21F1D929FA4A}">
      <dsp:nvSpPr>
        <dsp:cNvPr id="0" name=""/>
        <dsp:cNvSpPr/>
      </dsp:nvSpPr>
      <dsp:spPr>
        <a:xfrm>
          <a:off x="2627822" y="1761889"/>
          <a:ext cx="1934005" cy="1774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Processus transversaux </a:t>
          </a:r>
          <a:endParaRPr lang="fr-FR" sz="1800" b="1" kern="1200" dirty="0">
            <a:latin typeface="Segoe UI Light" panose="020B0502040204020203" pitchFamily="34" charset="0"/>
            <a:cs typeface="Segoe UI Light" panose="020B0502040204020203" pitchFamily="34" charset="0"/>
          </a:endParaRPr>
        </a:p>
      </dsp:txBody>
      <dsp:txXfrm>
        <a:off x="2911050" y="2021816"/>
        <a:ext cx="1367549" cy="1255038"/>
      </dsp:txXfrm>
    </dsp:sp>
    <dsp:sp modelId="{D5315828-BE3A-4A72-92D2-E31A95B959BC}">
      <dsp:nvSpPr>
        <dsp:cNvPr id="0" name=""/>
        <dsp:cNvSpPr/>
      </dsp:nvSpPr>
      <dsp:spPr>
        <a:xfrm rot="16200000">
          <a:off x="3498026" y="1348099"/>
          <a:ext cx="193597"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3527066" y="1471791"/>
        <a:ext cx="135518" cy="283956"/>
      </dsp:txXfrm>
    </dsp:sp>
    <dsp:sp modelId="{2F43C69D-E818-4739-8B7A-3CEF51F16F6D}">
      <dsp:nvSpPr>
        <dsp:cNvPr id="0" name=""/>
        <dsp:cNvSpPr/>
      </dsp:nvSpPr>
      <dsp:spPr>
        <a:xfrm>
          <a:off x="2898854" y="4668"/>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Font typeface="Symbol" panose="05050102010706020507" pitchFamily="18" charset="2"/>
            <a:buNone/>
          </a:pPr>
          <a:r>
            <a:rPr lang="fr-FR" sz="1050" kern="1200" dirty="0"/>
            <a:t>Gestion des individus</a:t>
          </a:r>
          <a:endParaRPr lang="fr-FR" sz="1050" kern="1200" dirty="0">
            <a:latin typeface="Segoe UI Light" panose="020B0502040204020203" pitchFamily="34" charset="0"/>
            <a:cs typeface="Segoe UI Light" panose="020B0502040204020203" pitchFamily="34" charset="0"/>
          </a:endParaRPr>
        </a:p>
      </dsp:txBody>
      <dsp:txXfrm>
        <a:off x="3102699" y="208513"/>
        <a:ext cx="984251" cy="984251"/>
      </dsp:txXfrm>
    </dsp:sp>
    <dsp:sp modelId="{C5F2AB39-822B-46E9-B652-53A07289472A}">
      <dsp:nvSpPr>
        <dsp:cNvPr id="0" name=""/>
        <dsp:cNvSpPr/>
      </dsp:nvSpPr>
      <dsp:spPr>
        <a:xfrm>
          <a:off x="4624687" y="2412705"/>
          <a:ext cx="151432"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4624687" y="2507357"/>
        <a:ext cx="106002" cy="283956"/>
      </dsp:txXfrm>
    </dsp:sp>
    <dsp:sp modelId="{1A68F6AF-C1C0-435F-A1B8-B82EE566BB4A}">
      <dsp:nvSpPr>
        <dsp:cNvPr id="0" name=""/>
        <dsp:cNvSpPr/>
      </dsp:nvSpPr>
      <dsp:spPr>
        <a:xfrm>
          <a:off x="4847550" y="1953365"/>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fr-FR" sz="1600" kern="1200"/>
            <a:t>Paiement des droits de scolarité et suivi comptable</a:t>
          </a:r>
          <a:endParaRPr lang="fr-FR" sz="1600" kern="1200" dirty="0">
            <a:latin typeface="Segoe UI Light" panose="020B0502040204020203" pitchFamily="34" charset="0"/>
            <a:cs typeface="Segoe UI Light" panose="020B0502040204020203" pitchFamily="34" charset="0"/>
          </a:endParaRPr>
        </a:p>
      </dsp:txBody>
      <dsp:txXfrm>
        <a:off x="5051395" y="2157210"/>
        <a:ext cx="984251" cy="984251"/>
      </dsp:txXfrm>
    </dsp:sp>
    <dsp:sp modelId="{A9CA3ECA-A420-49E5-82A1-A6732CB3B8B6}">
      <dsp:nvSpPr>
        <dsp:cNvPr id="0" name=""/>
        <dsp:cNvSpPr/>
      </dsp:nvSpPr>
      <dsp:spPr>
        <a:xfrm rot="5400000">
          <a:off x="3498026" y="3477312"/>
          <a:ext cx="193597"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3527066" y="3542925"/>
        <a:ext cx="135518" cy="283956"/>
      </dsp:txXfrm>
    </dsp:sp>
    <dsp:sp modelId="{65AC4549-1950-4381-8547-E4C21AA5E676}">
      <dsp:nvSpPr>
        <dsp:cNvPr id="0" name=""/>
        <dsp:cNvSpPr/>
      </dsp:nvSpPr>
      <dsp:spPr>
        <a:xfrm>
          <a:off x="2898854" y="3902061"/>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fr-FR" sz="1600" kern="1200"/>
            <a:t>Relations extérieures</a:t>
          </a:r>
          <a:endParaRPr lang="fr-FR" sz="1600" kern="1200" dirty="0">
            <a:latin typeface="Segoe UI Light" panose="020B0502040204020203" pitchFamily="34" charset="0"/>
            <a:cs typeface="Segoe UI Light" panose="020B0502040204020203" pitchFamily="34" charset="0"/>
          </a:endParaRPr>
        </a:p>
      </dsp:txBody>
      <dsp:txXfrm>
        <a:off x="3102699" y="4105906"/>
        <a:ext cx="984251" cy="984251"/>
      </dsp:txXfrm>
    </dsp:sp>
    <dsp:sp modelId="{24AFD554-5EE3-401E-AF2A-0E9C7E2E4526}">
      <dsp:nvSpPr>
        <dsp:cNvPr id="0" name=""/>
        <dsp:cNvSpPr/>
      </dsp:nvSpPr>
      <dsp:spPr>
        <a:xfrm rot="10827189">
          <a:off x="2166516" y="2402698"/>
          <a:ext cx="326021"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10800000">
        <a:off x="2264320" y="2497737"/>
        <a:ext cx="228215" cy="283956"/>
      </dsp:txXfrm>
    </dsp:sp>
    <dsp:sp modelId="{780DC15F-5255-4508-98E9-6A4B32377076}">
      <dsp:nvSpPr>
        <dsp:cNvPr id="0" name=""/>
        <dsp:cNvSpPr/>
      </dsp:nvSpPr>
      <dsp:spPr>
        <a:xfrm>
          <a:off x="620822" y="1935347"/>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Symbol" panose="05050102010706020507" pitchFamily="18" charset="2"/>
            <a:buNone/>
          </a:pPr>
          <a:r>
            <a:rPr lang="fr-FR" sz="1400" kern="1200" dirty="0"/>
            <a:t>Recherche et suivi des financements</a:t>
          </a:r>
          <a:endParaRPr lang="fr-FR" sz="1400" b="1" kern="1200" dirty="0">
            <a:latin typeface="Segoe UI Light" panose="020B0502040204020203" pitchFamily="34" charset="0"/>
            <a:cs typeface="Segoe UI Light" panose="020B0502040204020203" pitchFamily="34" charset="0"/>
          </a:endParaRPr>
        </a:p>
      </dsp:txBody>
      <dsp:txXfrm>
        <a:off x="824667" y="2139192"/>
        <a:ext cx="984251" cy="9842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F34F2-0F4D-489C-A681-69FCF1D4A402}">
      <dsp:nvSpPr>
        <dsp:cNvPr id="0" name=""/>
        <dsp:cNvSpPr/>
      </dsp:nvSpPr>
      <dsp:spPr>
        <a:xfrm>
          <a:off x="1582194" y="2028656"/>
          <a:ext cx="505703" cy="481805"/>
        </a:xfrm>
        <a:custGeom>
          <a:avLst/>
          <a:gdLst/>
          <a:ahLst/>
          <a:cxnLst/>
          <a:rect l="0" t="0" r="0" b="0"/>
          <a:pathLst>
            <a:path>
              <a:moveTo>
                <a:pt x="0" y="0"/>
              </a:moveTo>
              <a:lnTo>
                <a:pt x="252851" y="0"/>
              </a:lnTo>
              <a:lnTo>
                <a:pt x="252851" y="481805"/>
              </a:lnTo>
              <a:lnTo>
                <a:pt x="505703" y="4818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817584" y="2252096"/>
        <a:ext cx="34923" cy="34923"/>
      </dsp:txXfrm>
    </dsp:sp>
    <dsp:sp modelId="{92592BEC-C1EC-47A4-9282-12679A0E7B7A}">
      <dsp:nvSpPr>
        <dsp:cNvPr id="0" name=""/>
        <dsp:cNvSpPr/>
      </dsp:nvSpPr>
      <dsp:spPr>
        <a:xfrm>
          <a:off x="1582194" y="1546850"/>
          <a:ext cx="505703" cy="481805"/>
        </a:xfrm>
        <a:custGeom>
          <a:avLst/>
          <a:gdLst/>
          <a:ahLst/>
          <a:cxnLst/>
          <a:rect l="0" t="0" r="0" b="0"/>
          <a:pathLst>
            <a:path>
              <a:moveTo>
                <a:pt x="0" y="481805"/>
              </a:moveTo>
              <a:lnTo>
                <a:pt x="252851" y="481805"/>
              </a:lnTo>
              <a:lnTo>
                <a:pt x="252851" y="0"/>
              </a:lnTo>
              <a:lnTo>
                <a:pt x="50570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817584" y="1770291"/>
        <a:ext cx="34923" cy="34923"/>
      </dsp:txXfrm>
    </dsp:sp>
    <dsp:sp modelId="{CADF9976-7B56-472E-9A1C-08E73D04FA5F}">
      <dsp:nvSpPr>
        <dsp:cNvPr id="0" name=""/>
        <dsp:cNvSpPr/>
      </dsp:nvSpPr>
      <dsp:spPr>
        <a:xfrm rot="16200000">
          <a:off x="-831906" y="1643211"/>
          <a:ext cx="4057312"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Segoe UI Light" panose="020B0502040204020203" pitchFamily="34" charset="0"/>
              <a:cs typeface="Segoe UI Light" panose="020B0502040204020203" pitchFamily="34" charset="0"/>
            </a:rPr>
            <a:t>Sous </a:t>
          </a:r>
          <a:r>
            <a:rPr lang="en-US" sz="2800" b="1" kern="1200" dirty="0" err="1">
              <a:latin typeface="Segoe UI Light" panose="020B0502040204020203" pitchFamily="34" charset="0"/>
              <a:cs typeface="Segoe UI Light" panose="020B0502040204020203" pitchFamily="34" charset="0"/>
            </a:rPr>
            <a:t>domaines</a:t>
          </a:r>
          <a:r>
            <a:rPr lang="en-US" sz="2800" b="1" kern="1200" dirty="0">
              <a:latin typeface="Segoe UI Light" panose="020B0502040204020203" pitchFamily="34" charset="0"/>
              <a:cs typeface="Segoe UI Light" panose="020B0502040204020203" pitchFamily="34" charset="0"/>
            </a:rPr>
            <a:t> </a:t>
          </a:r>
          <a:r>
            <a:rPr lang="en-US" sz="2800" b="1" kern="1200" dirty="0" err="1">
              <a:latin typeface="Segoe UI Light" panose="020B0502040204020203" pitchFamily="34" charset="0"/>
              <a:cs typeface="Segoe UI Light" panose="020B0502040204020203" pitchFamily="34" charset="0"/>
            </a:rPr>
            <a:t>sp</a:t>
          </a:r>
          <a:r>
            <a:rPr lang="fr-FR" sz="2800" b="1" kern="1200" dirty="0" err="1">
              <a:latin typeface="Segoe UI Light" panose="020B0502040204020203" pitchFamily="34" charset="0"/>
              <a:cs typeface="Segoe UI Light" panose="020B0502040204020203" pitchFamily="34" charset="0"/>
            </a:rPr>
            <a:t>éC</a:t>
          </a:r>
          <a:r>
            <a:rPr lang="en-US" sz="2800" b="1" kern="1200" dirty="0" err="1">
              <a:latin typeface="Segoe UI Light" panose="020B0502040204020203" pitchFamily="34" charset="0"/>
              <a:cs typeface="Segoe UI Light" panose="020B0502040204020203" pitchFamily="34" charset="0"/>
            </a:rPr>
            <a:t>ifique</a:t>
          </a:r>
          <a:endParaRPr lang="fr-FR" sz="2800" b="1" kern="1200" dirty="0">
            <a:latin typeface="Segoe UI Light" panose="020B0502040204020203" pitchFamily="34" charset="0"/>
            <a:cs typeface="Segoe UI Light" panose="020B0502040204020203" pitchFamily="34" charset="0"/>
          </a:endParaRPr>
        </a:p>
      </dsp:txBody>
      <dsp:txXfrm>
        <a:off x="-831906" y="1643211"/>
        <a:ext cx="4057312" cy="770889"/>
      </dsp:txXfrm>
    </dsp:sp>
    <dsp:sp modelId="{02AC45FD-FC9B-47E3-82D8-BD91A2DE320C}">
      <dsp:nvSpPr>
        <dsp:cNvPr id="0" name=""/>
        <dsp:cNvSpPr/>
      </dsp:nvSpPr>
      <dsp:spPr>
        <a:xfrm>
          <a:off x="2087897" y="1161405"/>
          <a:ext cx="2528516"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egoe UI Light" panose="020B0502040204020203" pitchFamily="34" charset="0"/>
              <a:cs typeface="Segoe UI Light" panose="020B0502040204020203" pitchFamily="34" charset="0"/>
            </a:rPr>
            <a:t>Sous </a:t>
          </a:r>
          <a:r>
            <a:rPr lang="en-US" sz="2100" kern="1200" dirty="0" err="1">
              <a:latin typeface="Segoe UI Light" panose="020B0502040204020203" pitchFamily="34" charset="0"/>
              <a:cs typeface="Segoe UI Light" panose="020B0502040204020203" pitchFamily="34" charset="0"/>
            </a:rPr>
            <a:t>domaine</a:t>
          </a:r>
          <a:r>
            <a:rPr lang="en-US" sz="2100" kern="1200" dirty="0">
              <a:latin typeface="Segoe UI Light" panose="020B0502040204020203" pitchFamily="34" charset="0"/>
              <a:cs typeface="Segoe UI Light" panose="020B0502040204020203" pitchFamily="34" charset="0"/>
            </a:rPr>
            <a:t> </a:t>
          </a:r>
          <a:r>
            <a:rPr lang="en-US" sz="2100" kern="1200" dirty="0" err="1">
              <a:latin typeface="Segoe UI Light" panose="020B0502040204020203" pitchFamily="34" charset="0"/>
              <a:cs typeface="Segoe UI Light" panose="020B0502040204020203" pitchFamily="34" charset="0"/>
            </a:rPr>
            <a:t>gestion</a:t>
          </a:r>
          <a:r>
            <a:rPr lang="en-US" sz="2100" kern="1200" dirty="0">
              <a:latin typeface="Segoe UI Light" panose="020B0502040204020203" pitchFamily="34" charset="0"/>
              <a:cs typeface="Segoe UI Light" panose="020B0502040204020203" pitchFamily="34" charset="0"/>
            </a:rPr>
            <a:t> de la recherche</a:t>
          </a:r>
          <a:endParaRPr lang="fr-FR" sz="2100" kern="1200" dirty="0">
            <a:latin typeface="Segoe UI Light" panose="020B0502040204020203" pitchFamily="34" charset="0"/>
            <a:cs typeface="Segoe UI Light" panose="020B0502040204020203" pitchFamily="34" charset="0"/>
          </a:endParaRPr>
        </a:p>
      </dsp:txBody>
      <dsp:txXfrm>
        <a:off x="2087897" y="1161405"/>
        <a:ext cx="2528516" cy="770889"/>
      </dsp:txXfrm>
    </dsp:sp>
    <dsp:sp modelId="{D3EBB508-DE4C-4C2B-845B-FFF47BB986CB}">
      <dsp:nvSpPr>
        <dsp:cNvPr id="0" name=""/>
        <dsp:cNvSpPr/>
      </dsp:nvSpPr>
      <dsp:spPr>
        <a:xfrm>
          <a:off x="2087897" y="2125017"/>
          <a:ext cx="2528516"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egoe UI Light" panose="020B0502040204020203" pitchFamily="34" charset="0"/>
              <a:cs typeface="Segoe UI Light" panose="020B0502040204020203" pitchFamily="34" charset="0"/>
            </a:rPr>
            <a:t>Sous </a:t>
          </a:r>
          <a:r>
            <a:rPr lang="en-US" sz="2100" kern="1200" dirty="0" err="1">
              <a:latin typeface="Segoe UI Light" panose="020B0502040204020203" pitchFamily="34" charset="0"/>
              <a:cs typeface="Segoe UI Light" panose="020B0502040204020203" pitchFamily="34" charset="0"/>
            </a:rPr>
            <a:t>domaine</a:t>
          </a:r>
          <a:r>
            <a:rPr lang="en-US" sz="2100" kern="1200" dirty="0">
              <a:latin typeface="Segoe UI Light" panose="020B0502040204020203" pitchFamily="34" charset="0"/>
              <a:cs typeface="Segoe UI Light" panose="020B0502040204020203" pitchFamily="34" charset="0"/>
            </a:rPr>
            <a:t> de formation</a:t>
          </a:r>
          <a:endParaRPr lang="fr-FR" sz="2100" kern="1200" dirty="0">
            <a:latin typeface="Segoe UI Light" panose="020B0502040204020203" pitchFamily="34" charset="0"/>
            <a:cs typeface="Segoe UI Light" panose="020B0502040204020203" pitchFamily="34" charset="0"/>
          </a:endParaRPr>
        </a:p>
      </dsp:txBody>
      <dsp:txXfrm>
        <a:off x="2087897" y="2125017"/>
        <a:ext cx="2528516" cy="7708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99FD6-A23B-4F02-A1C2-21F1D929FA4A}">
      <dsp:nvSpPr>
        <dsp:cNvPr id="0" name=""/>
        <dsp:cNvSpPr/>
      </dsp:nvSpPr>
      <dsp:spPr>
        <a:xfrm>
          <a:off x="2627822" y="1761889"/>
          <a:ext cx="1934005" cy="1774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Processus transversaux </a:t>
          </a:r>
          <a:endParaRPr lang="fr-FR" sz="1800" b="1" kern="1200" dirty="0">
            <a:latin typeface="Segoe UI Light" panose="020B0502040204020203" pitchFamily="34" charset="0"/>
            <a:cs typeface="Segoe UI Light" panose="020B0502040204020203" pitchFamily="34" charset="0"/>
          </a:endParaRPr>
        </a:p>
      </dsp:txBody>
      <dsp:txXfrm>
        <a:off x="2911050" y="2021816"/>
        <a:ext cx="1367549" cy="1255038"/>
      </dsp:txXfrm>
    </dsp:sp>
    <dsp:sp modelId="{D5315828-BE3A-4A72-92D2-E31A95B959BC}">
      <dsp:nvSpPr>
        <dsp:cNvPr id="0" name=""/>
        <dsp:cNvSpPr/>
      </dsp:nvSpPr>
      <dsp:spPr>
        <a:xfrm rot="16200000">
          <a:off x="3498026" y="1348099"/>
          <a:ext cx="193597"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3527066" y="1471791"/>
        <a:ext cx="135518" cy="283956"/>
      </dsp:txXfrm>
    </dsp:sp>
    <dsp:sp modelId="{2F43C69D-E818-4739-8B7A-3CEF51F16F6D}">
      <dsp:nvSpPr>
        <dsp:cNvPr id="0" name=""/>
        <dsp:cNvSpPr/>
      </dsp:nvSpPr>
      <dsp:spPr>
        <a:xfrm>
          <a:off x="2898854" y="4668"/>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Font typeface="Symbol" panose="05050102010706020507" pitchFamily="18" charset="2"/>
            <a:buNone/>
          </a:pPr>
          <a:r>
            <a:rPr lang="fr-FR" sz="1050" kern="1200" dirty="0">
              <a:latin typeface="Segoe UI Light" panose="020B0502040204020203" pitchFamily="34" charset="0"/>
              <a:cs typeface="Segoe UI Light" panose="020B0502040204020203" pitchFamily="34" charset="0"/>
            </a:rPr>
            <a:t>Gestion des droits et des autorisations aux fonctionnalités logicielles du système d’information</a:t>
          </a:r>
        </a:p>
      </dsp:txBody>
      <dsp:txXfrm>
        <a:off x="3102699" y="208513"/>
        <a:ext cx="984251" cy="984251"/>
      </dsp:txXfrm>
    </dsp:sp>
    <dsp:sp modelId="{C5F2AB39-822B-46E9-B652-53A07289472A}">
      <dsp:nvSpPr>
        <dsp:cNvPr id="0" name=""/>
        <dsp:cNvSpPr/>
      </dsp:nvSpPr>
      <dsp:spPr>
        <a:xfrm>
          <a:off x="4624687" y="2412705"/>
          <a:ext cx="151432"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4624687" y="2507357"/>
        <a:ext cx="106002" cy="283956"/>
      </dsp:txXfrm>
    </dsp:sp>
    <dsp:sp modelId="{1A68F6AF-C1C0-435F-A1B8-B82EE566BB4A}">
      <dsp:nvSpPr>
        <dsp:cNvPr id="0" name=""/>
        <dsp:cNvSpPr/>
      </dsp:nvSpPr>
      <dsp:spPr>
        <a:xfrm>
          <a:off x="4847550" y="1953365"/>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fr-FR" sz="1600" kern="1200" dirty="0">
              <a:latin typeface="Segoe UI Light" panose="020B0502040204020203" pitchFamily="34" charset="0"/>
              <a:cs typeface="Segoe UI Light" panose="020B0502040204020203" pitchFamily="34" charset="0"/>
            </a:rPr>
            <a:t>Gestion des nomenclatures</a:t>
          </a:r>
        </a:p>
      </dsp:txBody>
      <dsp:txXfrm>
        <a:off x="5051395" y="2157210"/>
        <a:ext cx="984251" cy="984251"/>
      </dsp:txXfrm>
    </dsp:sp>
    <dsp:sp modelId="{A9CA3ECA-A420-49E5-82A1-A6732CB3B8B6}">
      <dsp:nvSpPr>
        <dsp:cNvPr id="0" name=""/>
        <dsp:cNvSpPr/>
      </dsp:nvSpPr>
      <dsp:spPr>
        <a:xfrm rot="5400000">
          <a:off x="3498026" y="3477312"/>
          <a:ext cx="193597"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3527066" y="3542925"/>
        <a:ext cx="135518" cy="283956"/>
      </dsp:txXfrm>
    </dsp:sp>
    <dsp:sp modelId="{65AC4549-1950-4381-8547-E4C21AA5E676}">
      <dsp:nvSpPr>
        <dsp:cNvPr id="0" name=""/>
        <dsp:cNvSpPr/>
      </dsp:nvSpPr>
      <dsp:spPr>
        <a:xfrm>
          <a:off x="2898854" y="3902061"/>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Font typeface="Symbol" panose="05050102010706020507" pitchFamily="18" charset="2"/>
            <a:buNone/>
          </a:pPr>
          <a:r>
            <a:rPr lang="fr-FR" sz="1500" kern="1200" dirty="0">
              <a:latin typeface="Segoe UI Light" panose="020B0502040204020203" pitchFamily="34" charset="0"/>
              <a:cs typeface="Segoe UI Light" panose="020B0502040204020203" pitchFamily="34" charset="0"/>
            </a:rPr>
            <a:t>Gestion des chercheurs invités ou hébergés</a:t>
          </a:r>
        </a:p>
      </dsp:txBody>
      <dsp:txXfrm>
        <a:off x="3102699" y="4105906"/>
        <a:ext cx="984251" cy="984251"/>
      </dsp:txXfrm>
    </dsp:sp>
    <dsp:sp modelId="{24AFD554-5EE3-401E-AF2A-0E9C7E2E4526}">
      <dsp:nvSpPr>
        <dsp:cNvPr id="0" name=""/>
        <dsp:cNvSpPr/>
      </dsp:nvSpPr>
      <dsp:spPr>
        <a:xfrm rot="10827189">
          <a:off x="2166516" y="2402698"/>
          <a:ext cx="326021"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10800000">
        <a:off x="2264320" y="2497737"/>
        <a:ext cx="228215" cy="283956"/>
      </dsp:txXfrm>
    </dsp:sp>
    <dsp:sp modelId="{780DC15F-5255-4508-98E9-6A4B32377076}">
      <dsp:nvSpPr>
        <dsp:cNvPr id="0" name=""/>
        <dsp:cNvSpPr/>
      </dsp:nvSpPr>
      <dsp:spPr>
        <a:xfrm>
          <a:off x="620822" y="1935347"/>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Symbol" panose="05050102010706020507" pitchFamily="18" charset="2"/>
            <a:buNone/>
          </a:pPr>
          <a:r>
            <a:rPr lang="fr-FR" sz="1400" b="1" kern="1200" dirty="0">
              <a:latin typeface="Segoe UI Light" panose="020B0502040204020203" pitchFamily="34" charset="0"/>
              <a:cs typeface="Segoe UI Light" panose="020B0502040204020203" pitchFamily="34" charset="0"/>
            </a:rPr>
            <a:t>Recherche et suivi des financements</a:t>
          </a:r>
        </a:p>
      </dsp:txBody>
      <dsp:txXfrm>
        <a:off x="824667" y="2139192"/>
        <a:ext cx="984251" cy="9842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D064F-BE7A-4032-9F7D-4DCEB6A91C36}">
      <dsp:nvSpPr>
        <dsp:cNvPr id="0" name=""/>
        <dsp:cNvSpPr/>
      </dsp:nvSpPr>
      <dsp:spPr>
        <a:xfrm>
          <a:off x="1582194" y="2028656"/>
          <a:ext cx="505703" cy="1445417"/>
        </a:xfrm>
        <a:custGeom>
          <a:avLst/>
          <a:gdLst/>
          <a:ahLst/>
          <a:cxnLst/>
          <a:rect l="0" t="0" r="0" b="0"/>
          <a:pathLst>
            <a:path>
              <a:moveTo>
                <a:pt x="0" y="0"/>
              </a:moveTo>
              <a:lnTo>
                <a:pt x="252851" y="0"/>
              </a:lnTo>
              <a:lnTo>
                <a:pt x="252851" y="1445417"/>
              </a:lnTo>
              <a:lnTo>
                <a:pt x="505703" y="14454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796763" y="2713081"/>
        <a:ext cx="76566" cy="76566"/>
      </dsp:txXfrm>
    </dsp:sp>
    <dsp:sp modelId="{6CF94200-C581-4649-8AFD-52EB3DB90B6E}">
      <dsp:nvSpPr>
        <dsp:cNvPr id="0" name=""/>
        <dsp:cNvSpPr/>
      </dsp:nvSpPr>
      <dsp:spPr>
        <a:xfrm>
          <a:off x="1582194" y="2028656"/>
          <a:ext cx="505703" cy="481805"/>
        </a:xfrm>
        <a:custGeom>
          <a:avLst/>
          <a:gdLst/>
          <a:ahLst/>
          <a:cxnLst/>
          <a:rect l="0" t="0" r="0" b="0"/>
          <a:pathLst>
            <a:path>
              <a:moveTo>
                <a:pt x="0" y="0"/>
              </a:moveTo>
              <a:lnTo>
                <a:pt x="252851" y="0"/>
              </a:lnTo>
              <a:lnTo>
                <a:pt x="252851" y="481805"/>
              </a:lnTo>
              <a:lnTo>
                <a:pt x="505703" y="4818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817584" y="2252096"/>
        <a:ext cx="34923" cy="34923"/>
      </dsp:txXfrm>
    </dsp:sp>
    <dsp:sp modelId="{A1CF34F2-0F4D-489C-A681-69FCF1D4A402}">
      <dsp:nvSpPr>
        <dsp:cNvPr id="0" name=""/>
        <dsp:cNvSpPr/>
      </dsp:nvSpPr>
      <dsp:spPr>
        <a:xfrm>
          <a:off x="1582194" y="1546850"/>
          <a:ext cx="505703" cy="481805"/>
        </a:xfrm>
        <a:custGeom>
          <a:avLst/>
          <a:gdLst/>
          <a:ahLst/>
          <a:cxnLst/>
          <a:rect l="0" t="0" r="0" b="0"/>
          <a:pathLst>
            <a:path>
              <a:moveTo>
                <a:pt x="0" y="481805"/>
              </a:moveTo>
              <a:lnTo>
                <a:pt x="252851" y="481805"/>
              </a:lnTo>
              <a:lnTo>
                <a:pt x="252851" y="0"/>
              </a:lnTo>
              <a:lnTo>
                <a:pt x="50570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817584" y="1770291"/>
        <a:ext cx="34923" cy="34923"/>
      </dsp:txXfrm>
    </dsp:sp>
    <dsp:sp modelId="{92592BEC-C1EC-47A4-9282-12679A0E7B7A}">
      <dsp:nvSpPr>
        <dsp:cNvPr id="0" name=""/>
        <dsp:cNvSpPr/>
      </dsp:nvSpPr>
      <dsp:spPr>
        <a:xfrm>
          <a:off x="1582194" y="583238"/>
          <a:ext cx="505703" cy="1445417"/>
        </a:xfrm>
        <a:custGeom>
          <a:avLst/>
          <a:gdLst/>
          <a:ahLst/>
          <a:cxnLst/>
          <a:rect l="0" t="0" r="0" b="0"/>
          <a:pathLst>
            <a:path>
              <a:moveTo>
                <a:pt x="0" y="1445417"/>
              </a:moveTo>
              <a:lnTo>
                <a:pt x="252851" y="1445417"/>
              </a:lnTo>
              <a:lnTo>
                <a:pt x="252851" y="0"/>
              </a:lnTo>
              <a:lnTo>
                <a:pt x="50570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796763" y="1267664"/>
        <a:ext cx="76566" cy="76566"/>
      </dsp:txXfrm>
    </dsp:sp>
    <dsp:sp modelId="{CADF9976-7B56-472E-9A1C-08E73D04FA5F}">
      <dsp:nvSpPr>
        <dsp:cNvPr id="0" name=""/>
        <dsp:cNvSpPr/>
      </dsp:nvSpPr>
      <dsp:spPr>
        <a:xfrm rot="16200000">
          <a:off x="-831906" y="1643211"/>
          <a:ext cx="4057312"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Segoe UI Light" panose="020B0502040204020203" pitchFamily="34" charset="0"/>
              <a:cs typeface="Segoe UI Light" panose="020B0502040204020203" pitchFamily="34" charset="0"/>
            </a:rPr>
            <a:t>Sous </a:t>
          </a:r>
          <a:r>
            <a:rPr lang="en-US" sz="2800" b="1" kern="1200" dirty="0" err="1">
              <a:latin typeface="Segoe UI Light" panose="020B0502040204020203" pitchFamily="34" charset="0"/>
              <a:cs typeface="Segoe UI Light" panose="020B0502040204020203" pitchFamily="34" charset="0"/>
            </a:rPr>
            <a:t>domaines</a:t>
          </a:r>
          <a:r>
            <a:rPr lang="en-US" sz="2800" b="1" kern="1200" dirty="0">
              <a:latin typeface="Segoe UI Light" panose="020B0502040204020203" pitchFamily="34" charset="0"/>
              <a:cs typeface="Segoe UI Light" panose="020B0502040204020203" pitchFamily="34" charset="0"/>
            </a:rPr>
            <a:t> </a:t>
          </a:r>
          <a:r>
            <a:rPr lang="en-US" sz="2800" b="1" kern="1200" dirty="0" err="1">
              <a:latin typeface="Segoe UI Light" panose="020B0502040204020203" pitchFamily="34" charset="0"/>
              <a:cs typeface="Segoe UI Light" panose="020B0502040204020203" pitchFamily="34" charset="0"/>
            </a:rPr>
            <a:t>sp</a:t>
          </a:r>
          <a:r>
            <a:rPr lang="fr-FR" sz="2800" b="1" kern="1200" dirty="0" err="1">
              <a:latin typeface="Segoe UI Light" panose="020B0502040204020203" pitchFamily="34" charset="0"/>
              <a:cs typeface="Segoe UI Light" panose="020B0502040204020203" pitchFamily="34" charset="0"/>
            </a:rPr>
            <a:t>éC</a:t>
          </a:r>
          <a:r>
            <a:rPr lang="en-US" sz="2800" b="1" kern="1200" dirty="0" err="1">
              <a:latin typeface="Segoe UI Light" panose="020B0502040204020203" pitchFamily="34" charset="0"/>
              <a:cs typeface="Segoe UI Light" panose="020B0502040204020203" pitchFamily="34" charset="0"/>
            </a:rPr>
            <a:t>ifique</a:t>
          </a:r>
          <a:endParaRPr lang="fr-FR" sz="2800" b="1" kern="1200" dirty="0">
            <a:latin typeface="Segoe UI Light" panose="020B0502040204020203" pitchFamily="34" charset="0"/>
            <a:cs typeface="Segoe UI Light" panose="020B0502040204020203" pitchFamily="34" charset="0"/>
          </a:endParaRPr>
        </a:p>
      </dsp:txBody>
      <dsp:txXfrm>
        <a:off x="-831906" y="1643211"/>
        <a:ext cx="4057312" cy="770889"/>
      </dsp:txXfrm>
    </dsp:sp>
    <dsp:sp modelId="{02AC45FD-FC9B-47E3-82D8-BD91A2DE320C}">
      <dsp:nvSpPr>
        <dsp:cNvPr id="0" name=""/>
        <dsp:cNvSpPr/>
      </dsp:nvSpPr>
      <dsp:spPr>
        <a:xfrm>
          <a:off x="2087897" y="197793"/>
          <a:ext cx="2528516"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Segoe UI Light" panose="020B0502040204020203" pitchFamily="34" charset="0"/>
              <a:cs typeface="Segoe UI Light" panose="020B0502040204020203" pitchFamily="34" charset="0"/>
            </a:rPr>
            <a:t>Gestion </a:t>
          </a:r>
          <a:r>
            <a:rPr lang="en-US" sz="2300" kern="1200" dirty="0" err="1">
              <a:latin typeface="Segoe UI Light" panose="020B0502040204020203" pitchFamily="34" charset="0"/>
              <a:cs typeface="Segoe UI Light" panose="020B0502040204020203" pitchFamily="34" charset="0"/>
            </a:rPr>
            <a:t>adminsitrative</a:t>
          </a:r>
          <a:endParaRPr lang="fr-FR" sz="2300" kern="1200" dirty="0">
            <a:latin typeface="Segoe UI Light" panose="020B0502040204020203" pitchFamily="34" charset="0"/>
            <a:cs typeface="Segoe UI Light" panose="020B0502040204020203" pitchFamily="34" charset="0"/>
          </a:endParaRPr>
        </a:p>
      </dsp:txBody>
      <dsp:txXfrm>
        <a:off x="2087897" y="197793"/>
        <a:ext cx="2528516" cy="770889"/>
      </dsp:txXfrm>
    </dsp:sp>
    <dsp:sp modelId="{D3EBB508-DE4C-4C2B-845B-FFF47BB986CB}">
      <dsp:nvSpPr>
        <dsp:cNvPr id="0" name=""/>
        <dsp:cNvSpPr/>
      </dsp:nvSpPr>
      <dsp:spPr>
        <a:xfrm>
          <a:off x="2087897" y="1161405"/>
          <a:ext cx="2528516"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Segoe UI Light" panose="020B0502040204020203" pitchFamily="34" charset="0"/>
              <a:cs typeface="Segoe UI Light" panose="020B0502040204020203" pitchFamily="34" charset="0"/>
            </a:rPr>
            <a:t>Gestion des </a:t>
          </a:r>
          <a:r>
            <a:rPr lang="en-US" sz="2300" kern="1200" dirty="0" err="1">
              <a:latin typeface="Segoe UI Light" panose="020B0502040204020203" pitchFamily="34" charset="0"/>
              <a:cs typeface="Segoe UI Light" panose="020B0502040204020203" pitchFamily="34" charset="0"/>
            </a:rPr>
            <a:t>emplois</a:t>
          </a:r>
          <a:r>
            <a:rPr lang="en-US" sz="2300" kern="1200" dirty="0">
              <a:latin typeface="Segoe UI Light" panose="020B0502040204020203" pitchFamily="34" charset="0"/>
              <a:cs typeface="Segoe UI Light" panose="020B0502040204020203" pitchFamily="34" charset="0"/>
            </a:rPr>
            <a:t> et des competences</a:t>
          </a:r>
          <a:endParaRPr lang="fr-FR" sz="2300" kern="1200" dirty="0">
            <a:latin typeface="Segoe UI Light" panose="020B0502040204020203" pitchFamily="34" charset="0"/>
            <a:cs typeface="Segoe UI Light" panose="020B0502040204020203" pitchFamily="34" charset="0"/>
          </a:endParaRPr>
        </a:p>
      </dsp:txBody>
      <dsp:txXfrm>
        <a:off x="2087897" y="1161405"/>
        <a:ext cx="2528516" cy="770889"/>
      </dsp:txXfrm>
    </dsp:sp>
    <dsp:sp modelId="{17D189AE-FEA7-4B4A-8150-96B9A854CBF2}">
      <dsp:nvSpPr>
        <dsp:cNvPr id="0" name=""/>
        <dsp:cNvSpPr/>
      </dsp:nvSpPr>
      <dsp:spPr>
        <a:xfrm>
          <a:off x="2087897" y="2125017"/>
          <a:ext cx="2528516"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Segoe UI Light" panose="020B0502040204020203" pitchFamily="34" charset="0"/>
              <a:cs typeface="Segoe UI Light" panose="020B0502040204020203" pitchFamily="34" charset="0"/>
            </a:rPr>
            <a:t>Social</a:t>
          </a:r>
          <a:endParaRPr lang="fr-FR" sz="2300" kern="1200" dirty="0">
            <a:latin typeface="Segoe UI Light" panose="020B0502040204020203" pitchFamily="34" charset="0"/>
            <a:cs typeface="Segoe UI Light" panose="020B0502040204020203" pitchFamily="34" charset="0"/>
          </a:endParaRPr>
        </a:p>
      </dsp:txBody>
      <dsp:txXfrm>
        <a:off x="2087897" y="2125017"/>
        <a:ext cx="2528516" cy="770889"/>
      </dsp:txXfrm>
    </dsp:sp>
    <dsp:sp modelId="{9B5F4356-9346-4183-A604-6B29CEE99EA3}">
      <dsp:nvSpPr>
        <dsp:cNvPr id="0" name=""/>
        <dsp:cNvSpPr/>
      </dsp:nvSpPr>
      <dsp:spPr>
        <a:xfrm>
          <a:off x="2087897" y="3088628"/>
          <a:ext cx="2528516"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Segoe UI Light" panose="020B0502040204020203" pitchFamily="34" charset="0"/>
              <a:cs typeface="Segoe UI Light" panose="020B0502040204020203" pitchFamily="34" charset="0"/>
            </a:rPr>
            <a:t>Gestion de la </a:t>
          </a:r>
          <a:r>
            <a:rPr lang="en-US" sz="2300" kern="1200" dirty="0" err="1">
              <a:latin typeface="Segoe UI Light" panose="020B0502040204020203" pitchFamily="34" charset="0"/>
              <a:cs typeface="Segoe UI Light" panose="020B0502040204020203" pitchFamily="34" charset="0"/>
            </a:rPr>
            <a:t>paie</a:t>
          </a:r>
          <a:endParaRPr lang="fr-FR" sz="2300" kern="1200" dirty="0">
            <a:latin typeface="Segoe UI Light" panose="020B0502040204020203" pitchFamily="34" charset="0"/>
            <a:cs typeface="Segoe UI Light" panose="020B0502040204020203" pitchFamily="34" charset="0"/>
          </a:endParaRPr>
        </a:p>
      </dsp:txBody>
      <dsp:txXfrm>
        <a:off x="2087897" y="3088628"/>
        <a:ext cx="2528516" cy="7708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99FD6-A23B-4F02-A1C2-21F1D929FA4A}">
      <dsp:nvSpPr>
        <dsp:cNvPr id="0" name=""/>
        <dsp:cNvSpPr/>
      </dsp:nvSpPr>
      <dsp:spPr>
        <a:xfrm>
          <a:off x="2627822" y="1761889"/>
          <a:ext cx="1934005" cy="1774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Processus transversaux </a:t>
          </a:r>
          <a:endParaRPr lang="fr-FR" sz="1800" b="1" kern="1200" dirty="0">
            <a:latin typeface="Segoe UI Light" panose="020B0502040204020203" pitchFamily="34" charset="0"/>
            <a:cs typeface="Segoe UI Light" panose="020B0502040204020203" pitchFamily="34" charset="0"/>
          </a:endParaRPr>
        </a:p>
      </dsp:txBody>
      <dsp:txXfrm>
        <a:off x="2911050" y="2021816"/>
        <a:ext cx="1367549" cy="1255038"/>
      </dsp:txXfrm>
    </dsp:sp>
    <dsp:sp modelId="{D5315828-BE3A-4A72-92D2-E31A95B959BC}">
      <dsp:nvSpPr>
        <dsp:cNvPr id="0" name=""/>
        <dsp:cNvSpPr/>
      </dsp:nvSpPr>
      <dsp:spPr>
        <a:xfrm rot="16200000">
          <a:off x="3498026" y="1348099"/>
          <a:ext cx="193597"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3527066" y="1471791"/>
        <a:ext cx="135518" cy="283956"/>
      </dsp:txXfrm>
    </dsp:sp>
    <dsp:sp modelId="{2F43C69D-E818-4739-8B7A-3CEF51F16F6D}">
      <dsp:nvSpPr>
        <dsp:cNvPr id="0" name=""/>
        <dsp:cNvSpPr/>
      </dsp:nvSpPr>
      <dsp:spPr>
        <a:xfrm>
          <a:off x="2898854" y="4668"/>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Font typeface="Symbol" panose="05050102010706020507" pitchFamily="18" charset="2"/>
            <a:buNone/>
          </a:pPr>
          <a:r>
            <a:rPr lang="fr-FR" sz="1050" kern="1200" dirty="0">
              <a:latin typeface="Segoe UI Light" panose="020B0502040204020203" pitchFamily="34" charset="0"/>
              <a:cs typeface="Segoe UI Light" panose="020B0502040204020203" pitchFamily="34" charset="0"/>
            </a:rPr>
            <a:t>Gestion des contrats</a:t>
          </a:r>
        </a:p>
      </dsp:txBody>
      <dsp:txXfrm>
        <a:off x="3102699" y="208513"/>
        <a:ext cx="984251" cy="984251"/>
      </dsp:txXfrm>
    </dsp:sp>
    <dsp:sp modelId="{C5F2AB39-822B-46E9-B652-53A07289472A}">
      <dsp:nvSpPr>
        <dsp:cNvPr id="0" name=""/>
        <dsp:cNvSpPr/>
      </dsp:nvSpPr>
      <dsp:spPr>
        <a:xfrm>
          <a:off x="4624687" y="2412705"/>
          <a:ext cx="151432"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4624687" y="2507357"/>
        <a:ext cx="106002" cy="283956"/>
      </dsp:txXfrm>
    </dsp:sp>
    <dsp:sp modelId="{1A68F6AF-C1C0-435F-A1B8-B82EE566BB4A}">
      <dsp:nvSpPr>
        <dsp:cNvPr id="0" name=""/>
        <dsp:cNvSpPr/>
      </dsp:nvSpPr>
      <dsp:spPr>
        <a:xfrm>
          <a:off x="4847550" y="1953365"/>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fr-FR" sz="1600" kern="1200"/>
            <a:t>La Gestion du temps et des activités</a:t>
          </a:r>
          <a:endParaRPr lang="fr-FR" sz="1600" kern="1200" dirty="0">
            <a:latin typeface="Segoe UI Light" panose="020B0502040204020203" pitchFamily="34" charset="0"/>
            <a:cs typeface="Segoe UI Light" panose="020B0502040204020203" pitchFamily="34" charset="0"/>
          </a:endParaRPr>
        </a:p>
      </dsp:txBody>
      <dsp:txXfrm>
        <a:off x="5051395" y="2157210"/>
        <a:ext cx="984251" cy="984251"/>
      </dsp:txXfrm>
    </dsp:sp>
    <dsp:sp modelId="{A9CA3ECA-A420-49E5-82A1-A6732CB3B8B6}">
      <dsp:nvSpPr>
        <dsp:cNvPr id="0" name=""/>
        <dsp:cNvSpPr/>
      </dsp:nvSpPr>
      <dsp:spPr>
        <a:xfrm rot="5400000">
          <a:off x="3498026" y="3477312"/>
          <a:ext cx="193597"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a:off x="3527066" y="3542925"/>
        <a:ext cx="135518" cy="283956"/>
      </dsp:txXfrm>
    </dsp:sp>
    <dsp:sp modelId="{65AC4549-1950-4381-8547-E4C21AA5E676}">
      <dsp:nvSpPr>
        <dsp:cNvPr id="0" name=""/>
        <dsp:cNvSpPr/>
      </dsp:nvSpPr>
      <dsp:spPr>
        <a:xfrm>
          <a:off x="2898854" y="3902061"/>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Symbol" panose="05050102010706020507" pitchFamily="18" charset="2"/>
            <a:buNone/>
          </a:pPr>
          <a:r>
            <a:rPr lang="fr-FR" sz="1700" kern="1200"/>
            <a:t>La gestion des personnes</a:t>
          </a:r>
          <a:endParaRPr lang="fr-FR" sz="1700" kern="1200" dirty="0">
            <a:latin typeface="Segoe UI Light" panose="020B0502040204020203" pitchFamily="34" charset="0"/>
            <a:cs typeface="Segoe UI Light" panose="020B0502040204020203" pitchFamily="34" charset="0"/>
          </a:endParaRPr>
        </a:p>
      </dsp:txBody>
      <dsp:txXfrm>
        <a:off x="3102699" y="4105906"/>
        <a:ext cx="984251" cy="984251"/>
      </dsp:txXfrm>
    </dsp:sp>
    <dsp:sp modelId="{24AFD554-5EE3-401E-AF2A-0E9C7E2E4526}">
      <dsp:nvSpPr>
        <dsp:cNvPr id="0" name=""/>
        <dsp:cNvSpPr/>
      </dsp:nvSpPr>
      <dsp:spPr>
        <a:xfrm rot="10827189">
          <a:off x="2166516" y="2402698"/>
          <a:ext cx="326021" cy="473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10800000">
        <a:off x="2264320" y="2497737"/>
        <a:ext cx="228215" cy="283956"/>
      </dsp:txXfrm>
    </dsp:sp>
    <dsp:sp modelId="{780DC15F-5255-4508-98E9-6A4B32377076}">
      <dsp:nvSpPr>
        <dsp:cNvPr id="0" name=""/>
        <dsp:cNvSpPr/>
      </dsp:nvSpPr>
      <dsp:spPr>
        <a:xfrm>
          <a:off x="620822" y="1935347"/>
          <a:ext cx="1391941" cy="13919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Symbol" panose="05050102010706020507" pitchFamily="18" charset="2"/>
            <a:buNone/>
          </a:pPr>
          <a:r>
            <a:rPr lang="fr-FR" sz="1400" kern="1200" dirty="0"/>
            <a:t>La gestion des cartes professionnelles</a:t>
          </a:r>
          <a:endParaRPr lang="fr-FR" sz="1400" b="1" kern="1200" dirty="0">
            <a:latin typeface="Segoe UI Light" panose="020B0502040204020203" pitchFamily="34" charset="0"/>
            <a:cs typeface="Segoe UI Light" panose="020B0502040204020203" pitchFamily="34" charset="0"/>
          </a:endParaRPr>
        </a:p>
      </dsp:txBody>
      <dsp:txXfrm>
        <a:off x="824667" y="2139192"/>
        <a:ext cx="984251" cy="9842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F34F2-0F4D-489C-A681-69FCF1D4A402}">
      <dsp:nvSpPr>
        <dsp:cNvPr id="0" name=""/>
        <dsp:cNvSpPr/>
      </dsp:nvSpPr>
      <dsp:spPr>
        <a:xfrm>
          <a:off x="1582194" y="2028656"/>
          <a:ext cx="505703" cy="481805"/>
        </a:xfrm>
        <a:custGeom>
          <a:avLst/>
          <a:gdLst/>
          <a:ahLst/>
          <a:cxnLst/>
          <a:rect l="0" t="0" r="0" b="0"/>
          <a:pathLst>
            <a:path>
              <a:moveTo>
                <a:pt x="0" y="0"/>
              </a:moveTo>
              <a:lnTo>
                <a:pt x="252851" y="0"/>
              </a:lnTo>
              <a:lnTo>
                <a:pt x="252851" y="481805"/>
              </a:lnTo>
              <a:lnTo>
                <a:pt x="505703" y="4818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817584" y="2252096"/>
        <a:ext cx="34923" cy="34923"/>
      </dsp:txXfrm>
    </dsp:sp>
    <dsp:sp modelId="{92592BEC-C1EC-47A4-9282-12679A0E7B7A}">
      <dsp:nvSpPr>
        <dsp:cNvPr id="0" name=""/>
        <dsp:cNvSpPr/>
      </dsp:nvSpPr>
      <dsp:spPr>
        <a:xfrm>
          <a:off x="1582194" y="1546850"/>
          <a:ext cx="505703" cy="481805"/>
        </a:xfrm>
        <a:custGeom>
          <a:avLst/>
          <a:gdLst/>
          <a:ahLst/>
          <a:cxnLst/>
          <a:rect l="0" t="0" r="0" b="0"/>
          <a:pathLst>
            <a:path>
              <a:moveTo>
                <a:pt x="0" y="481805"/>
              </a:moveTo>
              <a:lnTo>
                <a:pt x="252851" y="481805"/>
              </a:lnTo>
              <a:lnTo>
                <a:pt x="252851" y="0"/>
              </a:lnTo>
              <a:lnTo>
                <a:pt x="50570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817584" y="1770291"/>
        <a:ext cx="34923" cy="34923"/>
      </dsp:txXfrm>
    </dsp:sp>
    <dsp:sp modelId="{CADF9976-7B56-472E-9A1C-08E73D04FA5F}">
      <dsp:nvSpPr>
        <dsp:cNvPr id="0" name=""/>
        <dsp:cNvSpPr/>
      </dsp:nvSpPr>
      <dsp:spPr>
        <a:xfrm rot="16200000">
          <a:off x="-831906" y="1643211"/>
          <a:ext cx="4057312"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Segoe UI Light" panose="020B0502040204020203" pitchFamily="34" charset="0"/>
              <a:cs typeface="Segoe UI Light" panose="020B0502040204020203" pitchFamily="34" charset="0"/>
            </a:rPr>
            <a:t>Sous </a:t>
          </a:r>
          <a:r>
            <a:rPr lang="en-US" sz="2800" b="1" kern="1200" dirty="0" err="1">
              <a:latin typeface="Segoe UI Light" panose="020B0502040204020203" pitchFamily="34" charset="0"/>
              <a:cs typeface="Segoe UI Light" panose="020B0502040204020203" pitchFamily="34" charset="0"/>
            </a:rPr>
            <a:t>domaines</a:t>
          </a:r>
          <a:r>
            <a:rPr lang="en-US" sz="2800" b="1" kern="1200" dirty="0">
              <a:latin typeface="Segoe UI Light" panose="020B0502040204020203" pitchFamily="34" charset="0"/>
              <a:cs typeface="Segoe UI Light" panose="020B0502040204020203" pitchFamily="34" charset="0"/>
            </a:rPr>
            <a:t> </a:t>
          </a:r>
          <a:r>
            <a:rPr lang="en-US" sz="2800" b="1" kern="1200" dirty="0" err="1">
              <a:latin typeface="Segoe UI Light" panose="020B0502040204020203" pitchFamily="34" charset="0"/>
              <a:cs typeface="Segoe UI Light" panose="020B0502040204020203" pitchFamily="34" charset="0"/>
            </a:rPr>
            <a:t>sp</a:t>
          </a:r>
          <a:r>
            <a:rPr lang="fr-FR" sz="2800" b="1" kern="1200" dirty="0" err="1">
              <a:latin typeface="Segoe UI Light" panose="020B0502040204020203" pitchFamily="34" charset="0"/>
              <a:cs typeface="Segoe UI Light" panose="020B0502040204020203" pitchFamily="34" charset="0"/>
            </a:rPr>
            <a:t>éC</a:t>
          </a:r>
          <a:r>
            <a:rPr lang="en-US" sz="2800" b="1" kern="1200" dirty="0" err="1">
              <a:latin typeface="Segoe UI Light" panose="020B0502040204020203" pitchFamily="34" charset="0"/>
              <a:cs typeface="Segoe UI Light" panose="020B0502040204020203" pitchFamily="34" charset="0"/>
            </a:rPr>
            <a:t>ifique</a:t>
          </a:r>
          <a:endParaRPr lang="fr-FR" sz="2800" b="1" kern="1200" dirty="0">
            <a:latin typeface="Segoe UI Light" panose="020B0502040204020203" pitchFamily="34" charset="0"/>
            <a:cs typeface="Segoe UI Light" panose="020B0502040204020203" pitchFamily="34" charset="0"/>
          </a:endParaRPr>
        </a:p>
      </dsp:txBody>
      <dsp:txXfrm>
        <a:off x="-831906" y="1643211"/>
        <a:ext cx="4057312" cy="770889"/>
      </dsp:txXfrm>
    </dsp:sp>
    <dsp:sp modelId="{02AC45FD-FC9B-47E3-82D8-BD91A2DE320C}">
      <dsp:nvSpPr>
        <dsp:cNvPr id="0" name=""/>
        <dsp:cNvSpPr/>
      </dsp:nvSpPr>
      <dsp:spPr>
        <a:xfrm>
          <a:off x="2087897" y="1161405"/>
          <a:ext cx="2528516"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Segoe UI Light" panose="020B0502040204020203" pitchFamily="34" charset="0"/>
              <a:cs typeface="Segoe UI Light" panose="020B0502040204020203" pitchFamily="34" charset="0"/>
            </a:rPr>
            <a:t>Gestion </a:t>
          </a:r>
          <a:r>
            <a:rPr lang="en-US" sz="2400" kern="1200" dirty="0" err="1">
              <a:latin typeface="Segoe UI Light" panose="020B0502040204020203" pitchFamily="34" charset="0"/>
              <a:cs typeface="Segoe UI Light" panose="020B0502040204020203" pitchFamily="34" charset="0"/>
            </a:rPr>
            <a:t>adminsitrative</a:t>
          </a:r>
          <a:endParaRPr lang="fr-FR" sz="2400" kern="1200" dirty="0">
            <a:latin typeface="Segoe UI Light" panose="020B0502040204020203" pitchFamily="34" charset="0"/>
            <a:cs typeface="Segoe UI Light" panose="020B0502040204020203" pitchFamily="34" charset="0"/>
          </a:endParaRPr>
        </a:p>
      </dsp:txBody>
      <dsp:txXfrm>
        <a:off x="2087897" y="1161405"/>
        <a:ext cx="2528516" cy="770889"/>
      </dsp:txXfrm>
    </dsp:sp>
    <dsp:sp modelId="{D3EBB508-DE4C-4C2B-845B-FFF47BB986CB}">
      <dsp:nvSpPr>
        <dsp:cNvPr id="0" name=""/>
        <dsp:cNvSpPr/>
      </dsp:nvSpPr>
      <dsp:spPr>
        <a:xfrm>
          <a:off x="2087897" y="2125017"/>
          <a:ext cx="2528516" cy="7708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r-FR" sz="2400" b="1" kern="1200" dirty="0"/>
            <a:t>Actes médicaux</a:t>
          </a:r>
          <a:endParaRPr lang="fr-FR" sz="2400" kern="1200" dirty="0">
            <a:latin typeface="Segoe UI Light" panose="020B0502040204020203" pitchFamily="34" charset="0"/>
            <a:cs typeface="Segoe UI Light" panose="020B0502040204020203" pitchFamily="34" charset="0"/>
          </a:endParaRPr>
        </a:p>
      </dsp:txBody>
      <dsp:txXfrm>
        <a:off x="2087897" y="2125017"/>
        <a:ext cx="2528516" cy="7708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99FD6-A23B-4F02-A1C2-21F1D929FA4A}">
      <dsp:nvSpPr>
        <dsp:cNvPr id="0" name=""/>
        <dsp:cNvSpPr/>
      </dsp:nvSpPr>
      <dsp:spPr>
        <a:xfrm>
          <a:off x="2409545" y="2159230"/>
          <a:ext cx="2370559" cy="21755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fr-FR" sz="2200" kern="1200" dirty="0"/>
            <a:t>Processus transversaux </a:t>
          </a:r>
          <a:endParaRPr lang="fr-FR" sz="2200" b="1" kern="1200" dirty="0">
            <a:latin typeface="Segoe UI Light" panose="020B0502040204020203" pitchFamily="34" charset="0"/>
            <a:cs typeface="Segoe UI Light" panose="020B0502040204020203" pitchFamily="34" charset="0"/>
          </a:endParaRPr>
        </a:p>
      </dsp:txBody>
      <dsp:txXfrm>
        <a:off x="2756705" y="2477829"/>
        <a:ext cx="1676239" cy="1538332"/>
      </dsp:txXfrm>
    </dsp:sp>
    <dsp:sp modelId="{D5315828-BE3A-4A72-92D2-E31A95B959BC}">
      <dsp:nvSpPr>
        <dsp:cNvPr id="0" name=""/>
        <dsp:cNvSpPr/>
      </dsp:nvSpPr>
      <dsp:spPr>
        <a:xfrm rot="16200000">
          <a:off x="3475627" y="1651031"/>
          <a:ext cx="238396" cy="580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3511387" y="1802808"/>
        <a:ext cx="166877" cy="348052"/>
      </dsp:txXfrm>
    </dsp:sp>
    <dsp:sp modelId="{2F43C69D-E818-4739-8B7A-3CEF51F16F6D}">
      <dsp:nvSpPr>
        <dsp:cNvPr id="0" name=""/>
        <dsp:cNvSpPr/>
      </dsp:nvSpPr>
      <dsp:spPr>
        <a:xfrm>
          <a:off x="2741756" y="3288"/>
          <a:ext cx="1706137" cy="17061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Font typeface="Symbol" panose="05050102010706020507" pitchFamily="18" charset="2"/>
            <a:buNone/>
          </a:pPr>
          <a:r>
            <a:rPr lang="fr-FR" sz="1050" kern="1200"/>
            <a:t>La dématérialisation des documents consommés et produits</a:t>
          </a:r>
          <a:endParaRPr lang="fr-FR" sz="1050" kern="1200" dirty="0">
            <a:latin typeface="Segoe UI Light" panose="020B0502040204020203" pitchFamily="34" charset="0"/>
            <a:cs typeface="Segoe UI Light" panose="020B0502040204020203" pitchFamily="34" charset="0"/>
          </a:endParaRPr>
        </a:p>
      </dsp:txBody>
      <dsp:txXfrm>
        <a:off x="2991614" y="253146"/>
        <a:ext cx="1206421" cy="1206421"/>
      </dsp:txXfrm>
    </dsp:sp>
    <dsp:sp modelId="{C5F2AB39-822B-46E9-B652-53A07289472A}">
      <dsp:nvSpPr>
        <dsp:cNvPr id="0" name=""/>
        <dsp:cNvSpPr/>
      </dsp:nvSpPr>
      <dsp:spPr>
        <a:xfrm rot="1800000">
          <a:off x="4656853" y="3628116"/>
          <a:ext cx="200926" cy="580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4660891" y="3729064"/>
        <a:ext cx="140648" cy="348052"/>
      </dsp:txXfrm>
    </dsp:sp>
    <dsp:sp modelId="{1A68F6AF-C1C0-435F-A1B8-B82EE566BB4A}">
      <dsp:nvSpPr>
        <dsp:cNvPr id="0" name=""/>
        <dsp:cNvSpPr/>
      </dsp:nvSpPr>
      <dsp:spPr>
        <a:xfrm>
          <a:off x="4812109" y="3589245"/>
          <a:ext cx="1706137" cy="17061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fr-FR" sz="1600" kern="1200" dirty="0"/>
            <a:t>Gestion des droits, autorisations et de la confidentialité</a:t>
          </a:r>
          <a:endParaRPr lang="fr-FR" sz="1600" kern="1200" dirty="0">
            <a:latin typeface="Segoe UI Light" panose="020B0502040204020203" pitchFamily="34" charset="0"/>
            <a:cs typeface="Segoe UI Light" panose="020B0502040204020203" pitchFamily="34" charset="0"/>
          </a:endParaRPr>
        </a:p>
      </dsp:txBody>
      <dsp:txXfrm>
        <a:off x="5061967" y="3839103"/>
        <a:ext cx="1206421" cy="1206421"/>
      </dsp:txXfrm>
    </dsp:sp>
    <dsp:sp modelId="{A9CA3ECA-A420-49E5-82A1-A6732CB3B8B6}">
      <dsp:nvSpPr>
        <dsp:cNvPr id="0" name=""/>
        <dsp:cNvSpPr/>
      </dsp:nvSpPr>
      <dsp:spPr>
        <a:xfrm rot="9000000">
          <a:off x="2331870" y="3628116"/>
          <a:ext cx="200926" cy="5800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rot="10800000">
        <a:off x="2388110" y="3729064"/>
        <a:ext cx="140648" cy="348052"/>
      </dsp:txXfrm>
    </dsp:sp>
    <dsp:sp modelId="{65AC4549-1950-4381-8547-E4C21AA5E676}">
      <dsp:nvSpPr>
        <dsp:cNvPr id="0" name=""/>
        <dsp:cNvSpPr/>
      </dsp:nvSpPr>
      <dsp:spPr>
        <a:xfrm>
          <a:off x="671403" y="3589245"/>
          <a:ext cx="1706137" cy="17061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Font typeface="Symbol" panose="05050102010706020507" pitchFamily="18" charset="2"/>
            <a:buNone/>
          </a:pPr>
          <a:r>
            <a:rPr lang="fr-FR" sz="3000" kern="1200" dirty="0"/>
            <a:t>Accueil</a:t>
          </a:r>
          <a:endParaRPr lang="fr-FR" sz="3000" kern="1200" dirty="0">
            <a:latin typeface="Segoe UI Light" panose="020B0502040204020203" pitchFamily="34" charset="0"/>
            <a:cs typeface="Segoe UI Light" panose="020B0502040204020203" pitchFamily="34" charset="0"/>
          </a:endParaRPr>
        </a:p>
      </dsp:txBody>
      <dsp:txXfrm>
        <a:off x="921261" y="3839103"/>
        <a:ext cx="1206421" cy="1206421"/>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F7AEF-8AE5-4907-B05E-2A1A408E30A4}"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766BA-4219-497D-9FFB-A9056564A8EC}" type="slidenum">
              <a:rPr lang="en-US" smtClean="0"/>
              <a:t>‹N°›</a:t>
            </a:fld>
            <a:endParaRPr lang="en-US"/>
          </a:p>
        </p:txBody>
      </p:sp>
    </p:spTree>
    <p:extLst>
      <p:ext uri="{BB962C8B-B14F-4D97-AF65-F5344CB8AC3E}">
        <p14:creationId xmlns:p14="http://schemas.microsoft.com/office/powerpoint/2010/main" val="411390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60463"/>
            <a:ext cx="5486400" cy="30861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56766BA-4219-497D-9FFB-A9056564A8EC}" type="slidenum">
              <a:rPr lang="en-US" smtClean="0"/>
              <a:t>1</a:t>
            </a:fld>
            <a:endParaRPr lang="en-US"/>
          </a:p>
        </p:txBody>
      </p:sp>
    </p:spTree>
    <p:extLst>
      <p:ext uri="{BB962C8B-B14F-4D97-AF65-F5344CB8AC3E}">
        <p14:creationId xmlns:p14="http://schemas.microsoft.com/office/powerpoint/2010/main" val="3892870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14</a:t>
            </a:fld>
            <a:endParaRPr lang="en-US"/>
          </a:p>
        </p:txBody>
      </p:sp>
    </p:spTree>
    <p:extLst>
      <p:ext uri="{BB962C8B-B14F-4D97-AF65-F5344CB8AC3E}">
        <p14:creationId xmlns:p14="http://schemas.microsoft.com/office/powerpoint/2010/main" val="2374732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Le rôle et la place du référentiel système d’information est fondamentale dans ce projet</a:t>
            </a:r>
          </a:p>
          <a:p>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15</a:t>
            </a:fld>
            <a:endParaRPr lang="en-US"/>
          </a:p>
        </p:txBody>
      </p:sp>
    </p:spTree>
    <p:extLst>
      <p:ext uri="{BB962C8B-B14F-4D97-AF65-F5344CB8AC3E}">
        <p14:creationId xmlns:p14="http://schemas.microsoft.com/office/powerpoint/2010/main" val="2507524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référentiel doit intégrer les structures de données suivantes :</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Processus de gestion des nomenclatures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Processus de gestion des paramètres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Processus de gestion du référentiel des rôles, fonctions, profils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Processus de gestion des habilitations / droits / privilèges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Processus de gestion du référentiel immobilier (Locaux, plans) et inventaire physique</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Processus de gestion du référentiel documentaire (GED)</a:t>
            </a:r>
            <a:endParaRPr lang="en-US" sz="1200" kern="1200" dirty="0">
              <a:solidFill>
                <a:schemeClr val="tx1"/>
              </a:solidFill>
              <a:effectLst/>
              <a:latin typeface="+mn-lt"/>
              <a:ea typeface="+mn-ea"/>
              <a:cs typeface="+mn-cs"/>
            </a:endParaRP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16</a:t>
            </a:fld>
            <a:endParaRPr lang="en-US"/>
          </a:p>
        </p:txBody>
      </p:sp>
    </p:spTree>
    <p:extLst>
      <p:ext uri="{BB962C8B-B14F-4D97-AF65-F5344CB8AC3E}">
        <p14:creationId xmlns:p14="http://schemas.microsoft.com/office/powerpoint/2010/main" val="1225869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sym typeface="Wingdings" panose="05000000000000000000" pitchFamily="2" charset="2"/>
              </a:rPr>
              <a:t></a:t>
            </a:r>
            <a:r>
              <a:rPr lang="fr-FR" sz="1200" kern="1200" dirty="0">
                <a:solidFill>
                  <a:schemeClr val="tx1"/>
                </a:solidFill>
                <a:effectLst/>
                <a:latin typeface="+mn-lt"/>
                <a:ea typeface="+mn-ea"/>
                <a:cs typeface="+mn-cs"/>
              </a:rPr>
              <a:t>Les résultats attendus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 réalisation d’un référentiel </a:t>
            </a:r>
            <a:r>
              <a:rPr lang="fr-FR" sz="1200" b="1" kern="1200" dirty="0">
                <a:solidFill>
                  <a:schemeClr val="tx1"/>
                </a:solidFill>
                <a:effectLst/>
                <a:latin typeface="+mn-lt"/>
                <a:ea typeface="+mn-ea"/>
                <a:cs typeface="+mn-cs"/>
              </a:rPr>
              <a:t>multi-établissement </a:t>
            </a:r>
            <a:r>
              <a:rPr lang="fr-FR" sz="1200" kern="1200" dirty="0">
                <a:solidFill>
                  <a:schemeClr val="tx1"/>
                </a:solidFill>
                <a:effectLst/>
                <a:latin typeface="+mn-lt"/>
                <a:ea typeface="+mn-ea"/>
                <a:cs typeface="+mn-cs"/>
              </a:rPr>
              <a:t>de cette nature permettra</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d’élaborer un PGI en mesure d’intégrer tous les processus métiers du système</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d’information de l’enseignement supérieur et de la recherche scientifique</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sym typeface="Wingdings" panose="05000000000000000000" pitchFamily="2" charset="2"/>
              </a:rPr>
              <a:t></a:t>
            </a:r>
            <a:r>
              <a:rPr lang="fr-FR" sz="1200" kern="1200" dirty="0">
                <a:solidFill>
                  <a:schemeClr val="tx1"/>
                </a:solidFill>
                <a:effectLst/>
                <a:latin typeface="+mn-lt"/>
                <a:ea typeface="+mn-ea"/>
                <a:cs typeface="+mn-cs"/>
              </a:rPr>
              <a:t>Champs d’intervention</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Cette mise en </a:t>
            </a:r>
            <a:r>
              <a:rPr lang="fr-FR" sz="1200" kern="1200" dirty="0" err="1">
                <a:solidFill>
                  <a:schemeClr val="tx1"/>
                </a:solidFill>
                <a:effectLst/>
                <a:latin typeface="+mn-lt"/>
                <a:ea typeface="+mn-ea"/>
                <a:cs typeface="+mn-cs"/>
              </a:rPr>
              <a:t>oeuvre</a:t>
            </a:r>
            <a:r>
              <a:rPr lang="fr-FR" sz="1200" kern="1200" dirty="0">
                <a:solidFill>
                  <a:schemeClr val="tx1"/>
                </a:solidFill>
                <a:effectLst/>
                <a:latin typeface="+mn-lt"/>
                <a:ea typeface="+mn-ea"/>
                <a:cs typeface="+mn-cs"/>
              </a:rPr>
              <a:t> concerne tous les établissements du ministère de l’enseignement</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supérieur. Elle sera préalablement validée par les sites pilotes. Les spécifications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sont à destination du soumissionnaire retenu aux termes de l'appel d'offres.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sym typeface="Wingdings" panose="05000000000000000000" pitchFamily="2" charset="2"/>
              </a:rPr>
              <a:t></a:t>
            </a:r>
            <a:r>
              <a:rPr lang="fr-FR" sz="1200" kern="1200" dirty="0">
                <a:solidFill>
                  <a:schemeClr val="tx1"/>
                </a:solidFill>
                <a:effectLst/>
                <a:latin typeface="+mn-lt"/>
                <a:ea typeface="+mn-ea"/>
                <a:cs typeface="+mn-cs"/>
              </a:rPr>
              <a:t>Suivi et évaluation</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 validation fonctionnelle est sous la responsabilité du responsable système</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d’information du ministère.</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suivi et la coordination de l'édition des spécifications fonctionnelles se feront en</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collaboration avec la direction informatique MESRS</a:t>
            </a:r>
            <a:endParaRPr lang="en-US"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17</a:t>
            </a:fld>
            <a:endParaRPr lang="en-US"/>
          </a:p>
        </p:txBody>
      </p:sp>
    </p:spTree>
    <p:extLst>
      <p:ext uri="{BB962C8B-B14F-4D97-AF65-F5344CB8AC3E}">
        <p14:creationId xmlns:p14="http://schemas.microsoft.com/office/powerpoint/2010/main" val="1042200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Dans le cadre des responsabilités du système éducatif algérien, l'administration a une</a:t>
            </a:r>
          </a:p>
          <a:p>
            <a:r>
              <a:rPr lang="fr-FR" sz="1200" b="0" i="0" u="none" strike="noStrike" kern="1200" baseline="0" dirty="0">
                <a:solidFill>
                  <a:schemeClr val="tx1"/>
                </a:solidFill>
                <a:latin typeface="+mn-lt"/>
                <a:ea typeface="+mn-ea"/>
                <a:cs typeface="+mn-cs"/>
              </a:rPr>
              <a:t>obligation d'organisation et de suivi de l’offre de formation et du parcours de l’étudiant.</a:t>
            </a:r>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18</a:t>
            </a:fld>
            <a:endParaRPr lang="en-US"/>
          </a:p>
        </p:txBody>
      </p:sp>
    </p:spTree>
    <p:extLst>
      <p:ext uri="{BB962C8B-B14F-4D97-AF65-F5344CB8AC3E}">
        <p14:creationId xmlns:p14="http://schemas.microsoft.com/office/powerpoint/2010/main" val="1603159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Il s'agit de spécifier les sous-domaines spécifiques (macro-processus) et les processus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transversaux relatifs à cette activité.</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Sous-domaines spécifiques :</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Le sous-domaine </a:t>
            </a:r>
            <a:r>
              <a:rPr lang="fr-FR" sz="1200" b="1" kern="1200" dirty="0">
                <a:solidFill>
                  <a:schemeClr val="tx1"/>
                </a:solidFill>
                <a:effectLst/>
                <a:latin typeface="+mn-lt"/>
                <a:ea typeface="+mn-ea"/>
                <a:cs typeface="+mn-cs"/>
              </a:rPr>
              <a:t>Offre de formation(</a:t>
            </a:r>
            <a:r>
              <a:rPr lang="fr-FR" sz="1200" kern="1200" dirty="0">
                <a:solidFill>
                  <a:schemeClr val="tx1"/>
                </a:solidFill>
                <a:effectLst/>
                <a:latin typeface="+mn-lt"/>
                <a:ea typeface="+mn-ea"/>
                <a:cs typeface="+mn-cs"/>
              </a:rPr>
              <a:t>Gestion des maquettes et structures des formations au format LMD, Modalités de contrôle de connaissance)</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Le sous-domaine </a:t>
            </a:r>
            <a:r>
              <a:rPr lang="fr-FR" sz="1200" b="1" kern="1200" dirty="0">
                <a:solidFill>
                  <a:schemeClr val="tx1"/>
                </a:solidFill>
                <a:effectLst/>
                <a:latin typeface="+mn-lt"/>
                <a:ea typeface="+mn-ea"/>
                <a:cs typeface="+mn-cs"/>
              </a:rPr>
              <a:t>Cursus / Parcours(</a:t>
            </a:r>
            <a:r>
              <a:rPr lang="fr-FR" sz="1200" kern="1200" dirty="0">
                <a:solidFill>
                  <a:schemeClr val="tx1"/>
                </a:solidFill>
                <a:effectLst/>
                <a:latin typeface="+mn-lt"/>
                <a:ea typeface="+mn-ea"/>
                <a:cs typeface="+mn-cs"/>
              </a:rPr>
              <a:t>Admission, Inscription, Gestion des examens…)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Le sous-domaine </a:t>
            </a:r>
            <a:r>
              <a:rPr lang="fr-FR" sz="1200" b="1" kern="1200" dirty="0">
                <a:solidFill>
                  <a:schemeClr val="tx1"/>
                </a:solidFill>
                <a:effectLst/>
                <a:latin typeface="+mn-lt"/>
                <a:ea typeface="+mn-ea"/>
                <a:cs typeface="+mn-cs"/>
              </a:rPr>
              <a:t>Gestion des services d’enseignement(</a:t>
            </a:r>
            <a:r>
              <a:rPr lang="fr-FR" sz="1200" kern="1200" dirty="0">
                <a:solidFill>
                  <a:schemeClr val="tx1"/>
                </a:solidFill>
                <a:effectLst/>
                <a:latin typeface="+mn-lt"/>
                <a:ea typeface="+mn-ea"/>
                <a:cs typeface="+mn-cs"/>
              </a:rPr>
              <a:t>Gestion des charges prévisionnelles d’enseignement, Gestion des salles et des emplois du temps pédagogiques, Calcul des charges d’enseignement)</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Le sous-domaine </a:t>
            </a:r>
            <a:r>
              <a:rPr lang="fr-FR" sz="1200" b="1" kern="1200" dirty="0">
                <a:solidFill>
                  <a:schemeClr val="tx1"/>
                </a:solidFill>
                <a:effectLst/>
                <a:latin typeface="+mn-lt"/>
                <a:ea typeface="+mn-ea"/>
                <a:cs typeface="+mn-cs"/>
              </a:rPr>
              <a:t>Formation continue(</a:t>
            </a:r>
            <a:r>
              <a:rPr lang="fr-FR" sz="1200" kern="1200" dirty="0">
                <a:solidFill>
                  <a:schemeClr val="tx1"/>
                </a:solidFill>
                <a:effectLst/>
                <a:latin typeface="+mn-lt"/>
                <a:ea typeface="+mn-ea"/>
                <a:cs typeface="+mn-cs"/>
              </a:rPr>
              <a:t>Gestion et suivi des stagiaires en formation continue, Gestion et suivi des conventions de formation continue…)</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Le sous-domaine </a:t>
            </a:r>
            <a:r>
              <a:rPr lang="fr-FR" sz="1200" b="1" kern="1200" dirty="0">
                <a:solidFill>
                  <a:schemeClr val="tx1"/>
                </a:solidFill>
                <a:effectLst/>
                <a:latin typeface="+mn-lt"/>
                <a:ea typeface="+mn-ea"/>
                <a:cs typeface="+mn-cs"/>
              </a:rPr>
              <a:t>Orientation et Insertion(</a:t>
            </a:r>
            <a:r>
              <a:rPr lang="fr-FR" sz="1200" kern="1200" dirty="0">
                <a:solidFill>
                  <a:schemeClr val="tx1"/>
                </a:solidFill>
                <a:effectLst/>
                <a:latin typeface="+mn-lt"/>
                <a:ea typeface="+mn-ea"/>
                <a:cs typeface="+mn-cs"/>
              </a:rPr>
              <a:t>Gestion des aides sociales, Suivi des doctorants….)</a:t>
            </a:r>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19</a:t>
            </a:fld>
            <a:endParaRPr lang="en-US"/>
          </a:p>
        </p:txBody>
      </p:sp>
    </p:spTree>
    <p:extLst>
      <p:ext uri="{BB962C8B-B14F-4D97-AF65-F5344CB8AC3E}">
        <p14:creationId xmlns:p14="http://schemas.microsoft.com/office/powerpoint/2010/main" val="440428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20</a:t>
            </a:fld>
            <a:endParaRPr lang="en-US"/>
          </a:p>
        </p:txBody>
      </p:sp>
    </p:spTree>
    <p:extLst>
      <p:ext uri="{BB962C8B-B14F-4D97-AF65-F5344CB8AC3E}">
        <p14:creationId xmlns:p14="http://schemas.microsoft.com/office/powerpoint/2010/main" val="213401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21</a:t>
            </a:fld>
            <a:endParaRPr lang="en-US"/>
          </a:p>
        </p:txBody>
      </p:sp>
    </p:spTree>
    <p:extLst>
      <p:ext uri="{BB962C8B-B14F-4D97-AF65-F5344CB8AC3E}">
        <p14:creationId xmlns:p14="http://schemas.microsoft.com/office/powerpoint/2010/main" val="3095808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Comme</a:t>
            </a:r>
            <a:r>
              <a:rPr lang="en-US" sz="1200" kern="1200" dirty="0">
                <a:solidFill>
                  <a:schemeClr val="tx1"/>
                </a:solidFill>
                <a:effectLst/>
                <a:latin typeface="+mn-lt"/>
                <a:ea typeface="+mn-ea"/>
                <a:cs typeface="+mn-cs"/>
              </a:rPr>
              <a:t> le </a:t>
            </a:r>
            <a:r>
              <a:rPr lang="en-US" sz="1200" kern="1200" dirty="0" err="1">
                <a:solidFill>
                  <a:schemeClr val="tx1"/>
                </a:solidFill>
                <a:effectLst/>
                <a:latin typeface="+mn-lt"/>
                <a:ea typeface="+mn-ea"/>
                <a:cs typeface="+mn-cs"/>
              </a:rPr>
              <a:t>domaine</a:t>
            </a:r>
            <a:r>
              <a:rPr lang="en-US" sz="1200" kern="1200" dirty="0">
                <a:solidFill>
                  <a:schemeClr val="tx1"/>
                </a:solidFill>
                <a:effectLst/>
                <a:latin typeface="+mn-lt"/>
                <a:ea typeface="+mn-ea"/>
                <a:cs typeface="+mn-cs"/>
              </a:rPr>
              <a:t> FVE </a:t>
            </a:r>
            <a:r>
              <a:rPr lang="fr-FR" sz="1200" b="0" i="0" u="none" strike="noStrike" kern="1200" baseline="0" dirty="0">
                <a:solidFill>
                  <a:schemeClr val="tx1"/>
                </a:solidFill>
                <a:latin typeface="+mn-lt"/>
                <a:ea typeface="+mn-ea"/>
                <a:cs typeface="+mn-cs"/>
              </a:rPr>
              <a:t>l'administration a une</a:t>
            </a:r>
          </a:p>
          <a:p>
            <a:r>
              <a:rPr lang="fr-FR" sz="1200" b="0" i="0" u="none" strike="noStrike" kern="1200" baseline="0">
                <a:solidFill>
                  <a:schemeClr val="tx1"/>
                </a:solidFill>
                <a:latin typeface="+mn-lt"/>
                <a:ea typeface="+mn-ea"/>
                <a:cs typeface="+mn-cs"/>
              </a:rPr>
              <a:t>obligation d'organisation et de suivi de la recherche</a:t>
            </a:r>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22</a:t>
            </a:fld>
            <a:endParaRPr lang="en-US"/>
          </a:p>
        </p:txBody>
      </p:sp>
    </p:spTree>
    <p:extLst>
      <p:ext uri="{BB962C8B-B14F-4D97-AF65-F5344CB8AC3E}">
        <p14:creationId xmlns:p14="http://schemas.microsoft.com/office/powerpoint/2010/main" val="2397586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dirty="0">
                <a:latin typeface="Segoe UI Light" panose="020B0502040204020203" pitchFamily="34" charset="0"/>
                <a:cs typeface="Segoe UI Light" panose="020B0502040204020203" pitchFamily="34" charset="0"/>
              </a:rPr>
              <a:t>Il s'agit de spécifier les sous-domaines spécifiques (macro-processus) et les processus</a:t>
            </a:r>
            <a:endParaRPr lang="en-US" sz="1200" b="1" dirty="0">
              <a:latin typeface="Segoe UI Light" panose="020B0502040204020203" pitchFamily="34" charset="0"/>
              <a:cs typeface="Segoe UI Light" panose="020B0502040204020203" pitchFamily="34" charset="0"/>
            </a:endParaRPr>
          </a:p>
          <a:p>
            <a:r>
              <a:rPr lang="fr-FR" sz="1200" b="1" dirty="0">
                <a:latin typeface="Segoe UI Light" panose="020B0502040204020203" pitchFamily="34" charset="0"/>
                <a:cs typeface="Segoe UI Light" panose="020B0502040204020203" pitchFamily="34" charset="0"/>
              </a:rPr>
              <a:t>transversaux relatifs à cette activité.</a:t>
            </a:r>
            <a:endParaRPr lang="en-US" sz="1200" b="1"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fr-FR" sz="1200" b="1" dirty="0">
                <a:latin typeface="Segoe UI Light" panose="020B0502040204020203" pitchFamily="34" charset="0"/>
                <a:cs typeface="Segoe UI Light" panose="020B0502040204020203" pitchFamily="34" charset="0"/>
              </a:rPr>
              <a:t>Sous domaines spécifiques</a:t>
            </a:r>
            <a:endParaRPr lang="en-US" sz="1200" b="1" dirty="0">
              <a:latin typeface="Segoe UI Light" panose="020B0502040204020203" pitchFamily="34" charset="0"/>
              <a:cs typeface="Segoe UI Light" panose="020B0502040204020203" pitchFamily="34" charset="0"/>
            </a:endParaRPr>
          </a:p>
          <a:p>
            <a:pPr marL="342900" lvl="0" indent="-342900">
              <a:buFont typeface="Arial" panose="020B0604020202020204" pitchFamily="34" charset="0"/>
              <a:buChar char="•"/>
            </a:pPr>
            <a:r>
              <a:rPr lang="fr-FR" sz="1200" b="1" dirty="0">
                <a:latin typeface="Segoe UI Light" panose="020B0502040204020203" pitchFamily="34" charset="0"/>
                <a:cs typeface="Segoe UI Light" panose="020B0502040204020203" pitchFamily="34" charset="0"/>
              </a:rPr>
              <a:t>Le sous-domaine Gestion de la Recherche (Gestion des entités de recherche, Gestion des écoles </a:t>
            </a:r>
            <a:r>
              <a:rPr lang="fr-FR" sz="1200" b="1" dirty="0" err="1">
                <a:latin typeface="Segoe UI Light" panose="020B0502040204020203" pitchFamily="34" charset="0"/>
                <a:cs typeface="Segoe UI Light" panose="020B0502040204020203" pitchFamily="34" charset="0"/>
              </a:rPr>
              <a:t>doctorales,Elaboration</a:t>
            </a:r>
            <a:r>
              <a:rPr lang="fr-FR" sz="1200" b="1" dirty="0">
                <a:latin typeface="Segoe UI Light" panose="020B0502040204020203" pitchFamily="34" charset="0"/>
                <a:cs typeface="Segoe UI Light" panose="020B0502040204020203" pitchFamily="34" charset="0"/>
              </a:rPr>
              <a:t> et Organisation des colloques  congrès et manifestations de recherche)</a:t>
            </a:r>
            <a:endParaRPr lang="en-US" sz="1200" b="1" dirty="0">
              <a:latin typeface="Segoe UI Light" panose="020B0502040204020203" pitchFamily="34" charset="0"/>
              <a:cs typeface="Segoe UI Light" panose="020B0502040204020203" pitchFamily="34" charset="0"/>
            </a:endParaRPr>
          </a:p>
          <a:p>
            <a:pPr marL="342900" lvl="0" indent="-342900">
              <a:buFont typeface="Arial" panose="020B0604020202020204" pitchFamily="34" charset="0"/>
              <a:buChar char="•"/>
            </a:pPr>
            <a:r>
              <a:rPr lang="fr-FR" sz="1200" b="1" dirty="0">
                <a:latin typeface="Segoe UI Light" panose="020B0502040204020203" pitchFamily="34" charset="0"/>
                <a:cs typeface="Segoe UI Light" panose="020B0502040204020203" pitchFamily="34" charset="0"/>
              </a:rPr>
              <a:t>Le sous-domaine Formations doctorales, formations à la Recherche, HDR :</a:t>
            </a:r>
            <a:endParaRPr lang="en-US" sz="1200" b="1"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fr-FR" sz="1200" b="1" dirty="0">
                <a:latin typeface="Segoe UI Light" panose="020B0502040204020203" pitchFamily="34" charset="0"/>
                <a:cs typeface="Segoe UI Light" panose="020B0502040204020203" pitchFamily="34" charset="0"/>
              </a:rPr>
              <a:t>Sous-domaine partagé avec le domaine Gestion de la Formation</a:t>
            </a:r>
            <a:endParaRPr lang="en-US" sz="1200" b="1" dirty="0">
              <a:latin typeface="Segoe UI Light" panose="020B0502040204020203" pitchFamily="34" charset="0"/>
              <a:cs typeface="Segoe UI Light" panose="020B0502040204020203" pitchFamily="34" charset="0"/>
            </a:endParaRPr>
          </a:p>
          <a:p>
            <a:r>
              <a:rPr lang="fr-FR" sz="1200" b="1" dirty="0">
                <a:latin typeface="Segoe UI Light" panose="020B0502040204020203" pitchFamily="34" charset="0"/>
                <a:cs typeface="Segoe UI Light" panose="020B0502040204020203" pitchFamily="34" charset="0"/>
              </a:rPr>
              <a:t>-Processus transversaux :</a:t>
            </a:r>
            <a:endParaRPr lang="en-US" sz="1200" b="1" dirty="0">
              <a:latin typeface="Segoe UI Light" panose="020B0502040204020203" pitchFamily="34" charset="0"/>
              <a:cs typeface="Segoe UI Light" panose="020B0502040204020203" pitchFamily="34" charset="0"/>
            </a:endParaRPr>
          </a:p>
          <a:p>
            <a:pPr marL="342900" lvl="0" indent="-342900">
              <a:buFont typeface="Arial" panose="020B0604020202020204" pitchFamily="34" charset="0"/>
              <a:buChar char="•"/>
            </a:pPr>
            <a:r>
              <a:rPr lang="fr-FR" sz="1200" b="1" dirty="0">
                <a:latin typeface="Segoe UI Light" panose="020B0502040204020203" pitchFamily="34" charset="0"/>
                <a:cs typeface="Segoe UI Light" panose="020B0502040204020203" pitchFamily="34" charset="0"/>
              </a:rPr>
              <a:t>Gestion des droits et des autorisations aux fonctionnalités logicielles du système d’information</a:t>
            </a:r>
            <a:endParaRPr lang="en-US" sz="1200" b="1" dirty="0">
              <a:latin typeface="Segoe UI Light" panose="020B0502040204020203" pitchFamily="34" charset="0"/>
              <a:cs typeface="Segoe UI Light" panose="020B0502040204020203" pitchFamily="34" charset="0"/>
            </a:endParaRPr>
          </a:p>
          <a:p>
            <a:pPr marL="342900" lvl="0" indent="-342900">
              <a:buFont typeface="Arial" panose="020B0604020202020204" pitchFamily="34" charset="0"/>
              <a:buChar char="•"/>
            </a:pPr>
            <a:r>
              <a:rPr lang="fr-FR" sz="1200" b="1" dirty="0">
                <a:latin typeface="Segoe UI Light" panose="020B0502040204020203" pitchFamily="34" charset="0"/>
                <a:cs typeface="Segoe UI Light" panose="020B0502040204020203" pitchFamily="34" charset="0"/>
              </a:rPr>
              <a:t>Gestion des nomenclatures</a:t>
            </a:r>
            <a:endParaRPr lang="en-US" sz="1200" b="1" dirty="0">
              <a:latin typeface="Segoe UI Light" panose="020B0502040204020203" pitchFamily="34" charset="0"/>
              <a:cs typeface="Segoe UI Light" panose="020B0502040204020203" pitchFamily="34" charset="0"/>
            </a:endParaRPr>
          </a:p>
          <a:p>
            <a:pPr marL="342900" lvl="0" indent="-342900">
              <a:buFont typeface="Arial" panose="020B0604020202020204" pitchFamily="34" charset="0"/>
              <a:buChar char="•"/>
            </a:pPr>
            <a:r>
              <a:rPr lang="fr-FR" sz="1200" b="1" dirty="0">
                <a:latin typeface="Segoe UI Light" panose="020B0502040204020203" pitchFamily="34" charset="0"/>
                <a:cs typeface="Segoe UI Light" panose="020B0502040204020203" pitchFamily="34" charset="0"/>
              </a:rPr>
              <a:t>Gestion des chercheurs invités ou hébergés</a:t>
            </a:r>
            <a:endParaRPr lang="en-US" sz="1200" b="1" dirty="0">
              <a:latin typeface="Segoe UI Light" panose="020B0502040204020203" pitchFamily="34" charset="0"/>
              <a:cs typeface="Segoe UI Light" panose="020B0502040204020203" pitchFamily="34" charset="0"/>
            </a:endParaRPr>
          </a:p>
          <a:p>
            <a:pPr marL="342900" lvl="0" indent="-342900">
              <a:buFont typeface="Arial" panose="020B0604020202020204" pitchFamily="34" charset="0"/>
              <a:buChar char="•"/>
            </a:pPr>
            <a:r>
              <a:rPr lang="fr-FR" sz="1200" b="1" dirty="0">
                <a:latin typeface="Segoe UI Light" panose="020B0502040204020203" pitchFamily="34" charset="0"/>
                <a:cs typeface="Segoe UI Light" panose="020B0502040204020203" pitchFamily="34" charset="0"/>
              </a:rPr>
              <a:t>Recherche et suivi des financements</a:t>
            </a:r>
            <a:endParaRPr lang="en-US" sz="1200" b="1" dirty="0">
              <a:latin typeface="Segoe UI Light" panose="020B0502040204020203" pitchFamily="34" charset="0"/>
              <a:cs typeface="Segoe UI Light" panose="020B0502040204020203"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23</a:t>
            </a:fld>
            <a:endParaRPr lang="en-US"/>
          </a:p>
        </p:txBody>
      </p:sp>
    </p:spTree>
    <p:extLst>
      <p:ext uri="{BB962C8B-B14F-4D97-AF65-F5344CB8AC3E}">
        <p14:creationId xmlns:p14="http://schemas.microsoft.com/office/powerpoint/2010/main" val="35923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4</a:t>
            </a:fld>
            <a:endParaRPr lang="en-US"/>
          </a:p>
        </p:txBody>
      </p:sp>
    </p:spTree>
    <p:extLst>
      <p:ext uri="{BB962C8B-B14F-4D97-AF65-F5344CB8AC3E}">
        <p14:creationId xmlns:p14="http://schemas.microsoft.com/office/powerpoint/2010/main" val="1442005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24</a:t>
            </a:fld>
            <a:endParaRPr lang="en-US"/>
          </a:p>
        </p:txBody>
      </p:sp>
    </p:spTree>
    <p:extLst>
      <p:ext uri="{BB962C8B-B14F-4D97-AF65-F5344CB8AC3E}">
        <p14:creationId xmlns:p14="http://schemas.microsoft.com/office/powerpoint/2010/main" val="275639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25</a:t>
            </a:fld>
            <a:endParaRPr lang="en-US"/>
          </a:p>
        </p:txBody>
      </p:sp>
    </p:spTree>
    <p:extLst>
      <p:ext uri="{BB962C8B-B14F-4D97-AF65-F5344CB8AC3E}">
        <p14:creationId xmlns:p14="http://schemas.microsoft.com/office/powerpoint/2010/main" val="1142047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26</a:t>
            </a:fld>
            <a:endParaRPr lang="en-US"/>
          </a:p>
        </p:txBody>
      </p:sp>
    </p:spTree>
    <p:extLst>
      <p:ext uri="{BB962C8B-B14F-4D97-AF65-F5344CB8AC3E}">
        <p14:creationId xmlns:p14="http://schemas.microsoft.com/office/powerpoint/2010/main" val="2881047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 domaine RH couvre les sous-domaines suivants : Gestion des carrières et des contrats, gestion des emplois et des compétences, Gestion administrative du personnel, Action sociale, gestion des paies, Offres des services numériques.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sym typeface="Wingdings" panose="05000000000000000000" pitchFamily="2" charset="2"/>
              </a:rPr>
              <a:t></a:t>
            </a:r>
            <a:r>
              <a:rPr lang="fr-FR" sz="1200" kern="1200" dirty="0">
                <a:solidFill>
                  <a:schemeClr val="tx1"/>
                </a:solidFill>
                <a:effectLst/>
                <a:latin typeface="+mn-lt"/>
                <a:ea typeface="+mn-ea"/>
                <a:cs typeface="+mn-cs"/>
              </a:rPr>
              <a:t>Objectif</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-Sous-domaines spécifiques :</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Le sous-domaine </a:t>
            </a:r>
            <a:r>
              <a:rPr lang="fr-FR" sz="1200" b="1" kern="1200" dirty="0">
                <a:solidFill>
                  <a:schemeClr val="tx1"/>
                </a:solidFill>
                <a:effectLst/>
                <a:latin typeface="+mn-lt"/>
                <a:ea typeface="+mn-ea"/>
                <a:cs typeface="+mn-cs"/>
              </a:rPr>
              <a:t>Gestion administrative(	</a:t>
            </a:r>
            <a:r>
              <a:rPr lang="fr-FR" sz="1200" kern="1200" dirty="0">
                <a:solidFill>
                  <a:schemeClr val="tx1"/>
                </a:solidFill>
                <a:effectLst/>
                <a:latin typeface="+mn-lt"/>
                <a:ea typeface="+mn-ea"/>
                <a:cs typeface="+mn-cs"/>
              </a:rPr>
              <a:t>Gestion des recrutements, Gestion des carrières et de l’avancement, Gestion du dossier individuel, Gestion des congés et absences…)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Le sous-domaine </a:t>
            </a:r>
            <a:r>
              <a:rPr lang="fr-FR" sz="1200" b="1" kern="1200" dirty="0">
                <a:solidFill>
                  <a:schemeClr val="tx1"/>
                </a:solidFill>
                <a:effectLst/>
                <a:latin typeface="+mn-lt"/>
                <a:ea typeface="+mn-ea"/>
                <a:cs typeface="+mn-cs"/>
              </a:rPr>
              <a:t>Gestion des emplois et des compétences (</a:t>
            </a:r>
            <a:r>
              <a:rPr lang="fr-FR" sz="1200" kern="1200" dirty="0">
                <a:solidFill>
                  <a:schemeClr val="tx1"/>
                </a:solidFill>
                <a:effectLst/>
                <a:latin typeface="+mn-lt"/>
                <a:ea typeface="+mn-ea"/>
                <a:cs typeface="+mn-cs"/>
              </a:rPr>
              <a:t>Gestion des compétences, Gestion de la formation du personnel, Evaluation du personnel, Gestion des postes et des affectations…)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Le sous-domaine </a:t>
            </a:r>
            <a:r>
              <a:rPr lang="fr-FR" sz="1200" b="1" kern="1200" dirty="0">
                <a:solidFill>
                  <a:schemeClr val="tx1"/>
                </a:solidFill>
                <a:effectLst/>
                <a:latin typeface="+mn-lt"/>
                <a:ea typeface="+mn-ea"/>
                <a:cs typeface="+mn-cs"/>
              </a:rPr>
              <a:t>Social (</a:t>
            </a:r>
            <a:r>
              <a:rPr lang="fr-FR" sz="1200" kern="1200" dirty="0" err="1">
                <a:solidFill>
                  <a:schemeClr val="tx1"/>
                </a:solidFill>
                <a:effectLst/>
                <a:latin typeface="+mn-lt"/>
                <a:ea typeface="+mn-ea"/>
                <a:cs typeface="+mn-cs"/>
              </a:rPr>
              <a:t>OEuvres</a:t>
            </a:r>
            <a:r>
              <a:rPr lang="fr-FR" sz="1200" kern="1200" dirty="0">
                <a:solidFill>
                  <a:schemeClr val="tx1"/>
                </a:solidFill>
                <a:effectLst/>
                <a:latin typeface="+mn-lt"/>
                <a:ea typeface="+mn-ea"/>
                <a:cs typeface="+mn-cs"/>
              </a:rPr>
              <a:t> sociales)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Le sous-domaine </a:t>
            </a:r>
            <a:r>
              <a:rPr lang="fr-FR" sz="1200" b="1" kern="1200" dirty="0">
                <a:solidFill>
                  <a:schemeClr val="tx1"/>
                </a:solidFill>
                <a:effectLst/>
                <a:latin typeface="+mn-lt"/>
                <a:ea typeface="+mn-ea"/>
                <a:cs typeface="+mn-cs"/>
              </a:rPr>
              <a:t>Gestion de la paie (</a:t>
            </a:r>
            <a:r>
              <a:rPr lang="fr-FR" sz="1200" kern="1200" dirty="0">
                <a:solidFill>
                  <a:schemeClr val="tx1"/>
                </a:solidFill>
                <a:effectLst/>
                <a:latin typeface="+mn-lt"/>
                <a:ea typeface="+mn-ea"/>
                <a:cs typeface="+mn-cs"/>
              </a:rPr>
              <a:t>Préparation de la paie, Edition des bulletins de paie, Suivi)</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-Processus </a:t>
            </a:r>
            <a:r>
              <a:rPr lang="fr-FR" sz="1200" kern="1200" dirty="0" err="1">
                <a:solidFill>
                  <a:schemeClr val="tx1"/>
                </a:solidFill>
                <a:effectLst/>
                <a:latin typeface="+mn-lt"/>
                <a:ea typeface="+mn-ea"/>
                <a:cs typeface="+mn-cs"/>
              </a:rPr>
              <a:t>transvereasux</a:t>
            </a:r>
            <a:r>
              <a:rPr lang="fr-F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Gestion des contrats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Gestion du temps et des activités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gestion des personnes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gestion des cartes professionnelles</a:t>
            </a:r>
            <a:endParaRPr lang="en-US"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27</a:t>
            </a:fld>
            <a:endParaRPr lang="en-US"/>
          </a:p>
        </p:txBody>
      </p:sp>
    </p:spTree>
    <p:extLst>
      <p:ext uri="{BB962C8B-B14F-4D97-AF65-F5344CB8AC3E}">
        <p14:creationId xmlns:p14="http://schemas.microsoft.com/office/powerpoint/2010/main" val="1451181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28</a:t>
            </a:fld>
            <a:endParaRPr lang="en-US"/>
          </a:p>
        </p:txBody>
      </p:sp>
    </p:spTree>
    <p:extLst>
      <p:ext uri="{BB962C8B-B14F-4D97-AF65-F5344CB8AC3E}">
        <p14:creationId xmlns:p14="http://schemas.microsoft.com/office/powerpoint/2010/main" val="447839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29</a:t>
            </a:fld>
            <a:endParaRPr lang="en-US"/>
          </a:p>
        </p:txBody>
      </p:sp>
    </p:spTree>
    <p:extLst>
      <p:ext uri="{BB962C8B-B14F-4D97-AF65-F5344CB8AC3E}">
        <p14:creationId xmlns:p14="http://schemas.microsoft.com/office/powerpoint/2010/main" val="3275960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 domaine Santé couvre les sous-domaines suivants : l'organisation, les actes et les consultations, la médecine préventive, la médecine de prévention</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sym typeface="Wingdings" panose="05000000000000000000" pitchFamily="2" charset="2"/>
              </a:rPr>
              <a:t></a:t>
            </a:r>
            <a:r>
              <a:rPr lang="fr-FR" sz="1200" kern="1200" dirty="0">
                <a:solidFill>
                  <a:schemeClr val="tx1"/>
                </a:solidFill>
                <a:effectLst/>
                <a:latin typeface="+mn-lt"/>
                <a:ea typeface="+mn-ea"/>
                <a:cs typeface="+mn-cs"/>
              </a:rPr>
              <a:t>Objectifs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-Sous-domaine spécifique :</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Le sous-domaine </a:t>
            </a:r>
            <a:r>
              <a:rPr lang="fr-FR" sz="1200" b="1" kern="1200" dirty="0">
                <a:solidFill>
                  <a:schemeClr val="tx1"/>
                </a:solidFill>
                <a:effectLst/>
                <a:latin typeface="+mn-lt"/>
                <a:ea typeface="+mn-ea"/>
                <a:cs typeface="+mn-cs"/>
              </a:rPr>
              <a:t>Gestion administrative</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Le sous-domaine </a:t>
            </a:r>
            <a:r>
              <a:rPr lang="fr-FR" sz="1200" b="1" kern="1200" dirty="0">
                <a:solidFill>
                  <a:schemeClr val="tx1"/>
                </a:solidFill>
                <a:effectLst/>
                <a:latin typeface="+mn-lt"/>
                <a:ea typeface="+mn-ea"/>
                <a:cs typeface="+mn-cs"/>
              </a:rPr>
              <a:t>Actes médicaux( </a:t>
            </a:r>
            <a:r>
              <a:rPr lang="fr-FR" sz="1200" kern="1200" dirty="0">
                <a:solidFill>
                  <a:schemeClr val="tx1"/>
                </a:solidFill>
                <a:effectLst/>
                <a:latin typeface="+mn-lt"/>
                <a:ea typeface="+mn-ea"/>
                <a:cs typeface="+mn-cs"/>
              </a:rPr>
              <a:t>Gestion des consultations, Gestion des prescriptions, Gestion des actes infirmiers et vaccinations, Gestion des feuilles de soins)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-Processus transversaux</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Accueil</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Gestion des droits, autorisations et de la confidentialité</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dématérialisation des documents consommés et produits</a:t>
            </a:r>
            <a:endParaRPr lang="en-US"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30</a:t>
            </a:fld>
            <a:endParaRPr lang="en-US"/>
          </a:p>
        </p:txBody>
      </p:sp>
    </p:spTree>
    <p:extLst>
      <p:ext uri="{BB962C8B-B14F-4D97-AF65-F5344CB8AC3E}">
        <p14:creationId xmlns:p14="http://schemas.microsoft.com/office/powerpoint/2010/main" val="1519281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31</a:t>
            </a:fld>
            <a:endParaRPr lang="en-US"/>
          </a:p>
        </p:txBody>
      </p:sp>
    </p:spTree>
    <p:extLst>
      <p:ext uri="{BB962C8B-B14F-4D97-AF65-F5344CB8AC3E}">
        <p14:creationId xmlns:p14="http://schemas.microsoft.com/office/powerpoint/2010/main" val="833873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32</a:t>
            </a:fld>
            <a:endParaRPr lang="en-US"/>
          </a:p>
        </p:txBody>
      </p:sp>
    </p:spTree>
    <p:extLst>
      <p:ext uri="{BB962C8B-B14F-4D97-AF65-F5344CB8AC3E}">
        <p14:creationId xmlns:p14="http://schemas.microsoft.com/office/powerpoint/2010/main" val="3912532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 domaine finances et comptabilité couvre les sous-domaines suivants : Comptabilité générale, Comptabilité budgétaire, Comptabilité analytique, Offres de services en ligne.</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sym typeface="Wingdings" panose="05000000000000000000" pitchFamily="2" charset="2"/>
              </a:rPr>
              <a:t></a:t>
            </a:r>
            <a:r>
              <a:rPr lang="fr-FR" sz="1200" kern="1200" dirty="0">
                <a:solidFill>
                  <a:schemeClr val="tx1"/>
                </a:solidFill>
                <a:effectLst/>
                <a:latin typeface="+mn-lt"/>
                <a:ea typeface="+mn-ea"/>
                <a:cs typeface="+mn-cs"/>
              </a:rPr>
              <a:t>Objectif</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sous-domaine spécifique</a:t>
            </a:r>
            <a:endParaRPr lang="en-US" sz="120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Comptabilité générale(</a:t>
            </a:r>
            <a:r>
              <a:rPr lang="fr-FR" sz="1200" kern="1200" dirty="0">
                <a:solidFill>
                  <a:schemeClr val="tx1"/>
                </a:solidFill>
                <a:effectLst/>
                <a:latin typeface="+mn-lt"/>
                <a:ea typeface="+mn-ea"/>
                <a:cs typeface="+mn-cs"/>
              </a:rPr>
              <a:t>comptabilité générale principale, comptabilité générale secondaire, gestion de la trésorerie, gestion comptable des immobilisations, gestion des stocks, Gestion de la fiscalité et de la TVA…)</a:t>
            </a:r>
            <a:endParaRPr lang="en-US" sz="120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Comptabilité budgétaire(</a:t>
            </a:r>
            <a:r>
              <a:rPr lang="fr-FR" sz="1200" kern="1200" dirty="0">
                <a:solidFill>
                  <a:schemeClr val="tx1"/>
                </a:solidFill>
                <a:effectLst/>
                <a:latin typeface="+mn-lt"/>
                <a:ea typeface="+mn-ea"/>
                <a:cs typeface="+mn-cs"/>
              </a:rPr>
              <a:t>La simulation budgétaire, préparation budgétaire, Gestion du budget, Exécution budgétaire de la dépense…)</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-Processus transversaux :</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gestion des tiers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gestion de l’inventaire physique</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gestion des contrats, conventions et projets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gestion immobilière</a:t>
            </a:r>
            <a:endParaRPr lang="en-US"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33</a:t>
            </a:fld>
            <a:endParaRPr lang="en-US"/>
          </a:p>
        </p:txBody>
      </p:sp>
    </p:spTree>
    <p:extLst>
      <p:ext uri="{BB962C8B-B14F-4D97-AF65-F5344CB8AC3E}">
        <p14:creationId xmlns:p14="http://schemas.microsoft.com/office/powerpoint/2010/main" val="138753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Dans ce cadre, le MESRS met en place un Système d’information intégré (SII), axé sur les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objectifs de la réforme, au niveau central et des établissements universitaires. Il s’agit</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de disposer d’un Progiciel de Gestion Intégré (PGI), dénommé "PGI ESRS",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spécifique pour les domaines Enseignement et Recherche et générique pour les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fonctions support (Finance -comptabilité, RH &amp; paie, Patrimoine &amp; logistique).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MESRS a choisi de réaliser une solution déclinée d’un PGI Open Source et libre.</a:t>
            </a:r>
            <a:endParaRPr lang="en-US"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5</a:t>
            </a:fld>
            <a:endParaRPr lang="en-US"/>
          </a:p>
        </p:txBody>
      </p:sp>
    </p:spTree>
    <p:extLst>
      <p:ext uri="{BB962C8B-B14F-4D97-AF65-F5344CB8AC3E}">
        <p14:creationId xmlns:p14="http://schemas.microsoft.com/office/powerpoint/2010/main" val="1258049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 domaine finances et comptabilité couvre les sous-domaines suivants : Comptabilité générale, Comptabilité budgétaire, Comptabilité analytique, Offres de services en ligne.</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sym typeface="Wingdings" panose="05000000000000000000" pitchFamily="2" charset="2"/>
              </a:rPr>
              <a:t></a:t>
            </a:r>
            <a:r>
              <a:rPr lang="fr-FR" sz="1200" kern="1200" dirty="0">
                <a:solidFill>
                  <a:schemeClr val="tx1"/>
                </a:solidFill>
                <a:effectLst/>
                <a:latin typeface="+mn-lt"/>
                <a:ea typeface="+mn-ea"/>
                <a:cs typeface="+mn-cs"/>
              </a:rPr>
              <a:t>Objectif</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Le sous-domaine spécifique</a:t>
            </a:r>
            <a:endParaRPr lang="en-US" sz="120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Comptabilité générale(</a:t>
            </a:r>
            <a:r>
              <a:rPr lang="fr-FR" sz="1200" kern="1200" dirty="0">
                <a:solidFill>
                  <a:schemeClr val="tx1"/>
                </a:solidFill>
                <a:effectLst/>
                <a:latin typeface="+mn-lt"/>
                <a:ea typeface="+mn-ea"/>
                <a:cs typeface="+mn-cs"/>
              </a:rPr>
              <a:t>comptabilité générale principale, comptabilité générale secondaire, gestion de la trésorerie, gestion comptable des immobilisations, gestion des stocks, Gestion de la fiscalité et de la TVA…)</a:t>
            </a:r>
            <a:endParaRPr lang="en-US" sz="120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Comptabilité budgétaire(</a:t>
            </a:r>
            <a:r>
              <a:rPr lang="fr-FR" sz="1200" kern="1200" dirty="0">
                <a:solidFill>
                  <a:schemeClr val="tx1"/>
                </a:solidFill>
                <a:effectLst/>
                <a:latin typeface="+mn-lt"/>
                <a:ea typeface="+mn-ea"/>
                <a:cs typeface="+mn-cs"/>
              </a:rPr>
              <a:t>La simulation budgétaire, préparation budgétaire, Gestion du budget, Exécution budgétaire de la dépense…)</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-Processus transversaux :</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gestion des tiers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gestion de l’inventaire physique</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gestion des contrats, conventions et projets</a:t>
            </a:r>
            <a:endParaRPr lang="en-US"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La gestion immobilière</a:t>
            </a:r>
            <a:endParaRPr lang="en-US"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34</a:t>
            </a:fld>
            <a:endParaRPr lang="en-US"/>
          </a:p>
        </p:txBody>
      </p:sp>
    </p:spTree>
    <p:extLst>
      <p:ext uri="{BB962C8B-B14F-4D97-AF65-F5344CB8AC3E}">
        <p14:creationId xmlns:p14="http://schemas.microsoft.com/office/powerpoint/2010/main" val="2398768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35</a:t>
            </a:fld>
            <a:endParaRPr lang="en-US"/>
          </a:p>
        </p:txBody>
      </p:sp>
    </p:spTree>
    <p:extLst>
      <p:ext uri="{BB962C8B-B14F-4D97-AF65-F5344CB8AC3E}">
        <p14:creationId xmlns:p14="http://schemas.microsoft.com/office/powerpoint/2010/main" val="2335938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36</a:t>
            </a:fld>
            <a:endParaRPr lang="en-US"/>
          </a:p>
        </p:txBody>
      </p:sp>
    </p:spTree>
    <p:extLst>
      <p:ext uri="{BB962C8B-B14F-4D97-AF65-F5344CB8AC3E}">
        <p14:creationId xmlns:p14="http://schemas.microsoft.com/office/powerpoint/2010/main" val="4099377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37</a:t>
            </a:fld>
            <a:endParaRPr lang="en-US"/>
          </a:p>
        </p:txBody>
      </p:sp>
    </p:spTree>
    <p:extLst>
      <p:ext uri="{BB962C8B-B14F-4D97-AF65-F5344CB8AC3E}">
        <p14:creationId xmlns:p14="http://schemas.microsoft.com/office/powerpoint/2010/main" val="1392757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38</a:t>
            </a:fld>
            <a:endParaRPr lang="en-US"/>
          </a:p>
        </p:txBody>
      </p:sp>
    </p:spTree>
    <p:extLst>
      <p:ext uri="{BB962C8B-B14F-4D97-AF65-F5344CB8AC3E}">
        <p14:creationId xmlns:p14="http://schemas.microsoft.com/office/powerpoint/2010/main" val="770339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39</a:t>
            </a:fld>
            <a:endParaRPr lang="en-US"/>
          </a:p>
        </p:txBody>
      </p:sp>
    </p:spTree>
    <p:extLst>
      <p:ext uri="{BB962C8B-B14F-4D97-AF65-F5344CB8AC3E}">
        <p14:creationId xmlns:p14="http://schemas.microsoft.com/office/powerpoint/2010/main" val="1288166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40</a:t>
            </a:fld>
            <a:endParaRPr lang="en-US"/>
          </a:p>
        </p:txBody>
      </p:sp>
    </p:spTree>
    <p:extLst>
      <p:ext uri="{BB962C8B-B14F-4D97-AF65-F5344CB8AC3E}">
        <p14:creationId xmlns:p14="http://schemas.microsoft.com/office/powerpoint/2010/main" val="4222944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41</a:t>
            </a:fld>
            <a:endParaRPr lang="en-US"/>
          </a:p>
        </p:txBody>
      </p:sp>
    </p:spTree>
    <p:extLst>
      <p:ext uri="{BB962C8B-B14F-4D97-AF65-F5344CB8AC3E}">
        <p14:creationId xmlns:p14="http://schemas.microsoft.com/office/powerpoint/2010/main" val="2198991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42</a:t>
            </a:fld>
            <a:endParaRPr lang="en-US"/>
          </a:p>
        </p:txBody>
      </p:sp>
    </p:spTree>
    <p:extLst>
      <p:ext uri="{BB962C8B-B14F-4D97-AF65-F5344CB8AC3E}">
        <p14:creationId xmlns:p14="http://schemas.microsoft.com/office/powerpoint/2010/main" val="3588046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43</a:t>
            </a:fld>
            <a:endParaRPr lang="en-US"/>
          </a:p>
        </p:txBody>
      </p:sp>
    </p:spTree>
    <p:extLst>
      <p:ext uri="{BB962C8B-B14F-4D97-AF65-F5344CB8AC3E}">
        <p14:creationId xmlns:p14="http://schemas.microsoft.com/office/powerpoint/2010/main" val="2738990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Dans ce cadre, le MESRS met en place un Système d’information intégré (SII), axé sur les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objectifs de la réforme, au niveau central et des établissements universitaires. Il s’agit</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de disposer d’un Progiciel de Gestion Intégré (PGI), dénommé "PGI ESRS",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spécifique pour les domaines Enseignement et Recherche et générique pour les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fonctions support (Finance -comptabilité, RH &amp; paie, Patrimoine &amp; logistique).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MESRS a choisi de réaliser une solution déclinée d’un PGI Open Source et libre.</a:t>
            </a:r>
            <a:endParaRPr lang="en-US"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6</a:t>
            </a:fld>
            <a:endParaRPr lang="en-US"/>
          </a:p>
        </p:txBody>
      </p:sp>
    </p:spTree>
    <p:extLst>
      <p:ext uri="{BB962C8B-B14F-4D97-AF65-F5344CB8AC3E}">
        <p14:creationId xmlns:p14="http://schemas.microsoft.com/office/powerpoint/2010/main" val="3207978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44</a:t>
            </a:fld>
            <a:endParaRPr lang="en-US"/>
          </a:p>
        </p:txBody>
      </p:sp>
    </p:spTree>
    <p:extLst>
      <p:ext uri="{BB962C8B-B14F-4D97-AF65-F5344CB8AC3E}">
        <p14:creationId xmlns:p14="http://schemas.microsoft.com/office/powerpoint/2010/main" val="517064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46</a:t>
            </a:fld>
            <a:endParaRPr lang="en-US"/>
          </a:p>
        </p:txBody>
      </p:sp>
    </p:spTree>
    <p:extLst>
      <p:ext uri="{BB962C8B-B14F-4D97-AF65-F5344CB8AC3E}">
        <p14:creationId xmlns:p14="http://schemas.microsoft.com/office/powerpoint/2010/main" val="3687510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Dans ce cadre, le MESRS met en place un Système d’information intégré (SII), axé sur les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objectifs de la réforme, au niveau central et des établissements universitaires. Il s’agit</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de disposer d’un Progiciel de Gestion Intégré (PGI), dénommé "PGI ESRS",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spécifique pour les domaines Enseignement et Recherche et générique pour les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fonctions support (Finance -comptabilité, RH &amp; paie, Patrimoine &amp; logistique).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MESRS a choisi de réaliser une solution déclinée d’un PGI Open Source et libre.</a:t>
            </a:r>
            <a:endParaRPr lang="en-US"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7</a:t>
            </a:fld>
            <a:endParaRPr lang="en-US"/>
          </a:p>
        </p:txBody>
      </p:sp>
    </p:spTree>
    <p:extLst>
      <p:ext uri="{BB962C8B-B14F-4D97-AF65-F5344CB8AC3E}">
        <p14:creationId xmlns:p14="http://schemas.microsoft.com/office/powerpoint/2010/main" val="1882201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Dans ce cadre, le MESRS met en place un Système d’information intégré (SII), axé sur les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objectifs de la réforme, au niveau central et des établissements universitaires. Il s’agit</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de disposer d’un Progiciel de Gestion Intégré (PGI), dénommé "PGI ESRS",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spécifique pour les domaines Enseignement et Recherche et générique pour les</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fonctions support (Finance -comptabilité, RH &amp; paie, Patrimoine &amp; logistique).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MESRS a choisi de réaliser une solution déclinée d’un PGI Open Source et libre.</a:t>
            </a:r>
            <a:endParaRPr lang="en-US"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8</a:t>
            </a:fld>
            <a:endParaRPr lang="en-US"/>
          </a:p>
        </p:txBody>
      </p:sp>
    </p:spTree>
    <p:extLst>
      <p:ext uri="{BB962C8B-B14F-4D97-AF65-F5344CB8AC3E}">
        <p14:creationId xmlns:p14="http://schemas.microsoft.com/office/powerpoint/2010/main" val="110258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9</a:t>
            </a:fld>
            <a:endParaRPr lang="en-US"/>
          </a:p>
        </p:txBody>
      </p:sp>
    </p:spTree>
    <p:extLst>
      <p:ext uri="{BB962C8B-B14F-4D97-AF65-F5344CB8AC3E}">
        <p14:creationId xmlns:p14="http://schemas.microsoft.com/office/powerpoint/2010/main" val="141129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6766BA-4219-497D-9FFB-A9056564A8EC}" type="slidenum">
              <a:rPr lang="en-US" smtClean="0"/>
              <a:t>12</a:t>
            </a:fld>
            <a:endParaRPr lang="en-US"/>
          </a:p>
        </p:txBody>
      </p:sp>
    </p:spTree>
    <p:extLst>
      <p:ext uri="{BB962C8B-B14F-4D97-AF65-F5344CB8AC3E}">
        <p14:creationId xmlns:p14="http://schemas.microsoft.com/office/powerpoint/2010/main" val="2237745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Les activités se dérouleront à Alger au niveau central (MESRS), au niveau des 3</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Conférences Régionales des Universités (est, centre et ouest) et au niveau de 6</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établissements pilotes (2 par région universitaire)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Région Est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Université </a:t>
            </a:r>
            <a:r>
              <a:rPr lang="fr-FR" sz="1200" kern="1200" dirty="0" err="1">
                <a:solidFill>
                  <a:schemeClr val="tx1"/>
                </a:solidFill>
                <a:effectLst/>
                <a:latin typeface="+mn-lt"/>
                <a:ea typeface="+mn-ea"/>
                <a:cs typeface="+mn-cs"/>
              </a:rPr>
              <a:t>Mentouri</a:t>
            </a:r>
            <a:r>
              <a:rPr lang="fr-FR" sz="1200" kern="1200" dirty="0">
                <a:solidFill>
                  <a:schemeClr val="tx1"/>
                </a:solidFill>
                <a:effectLst/>
                <a:latin typeface="+mn-lt"/>
                <a:ea typeface="+mn-ea"/>
                <a:cs typeface="+mn-cs"/>
              </a:rPr>
              <a:t> – Constantine</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Université Badji Mokhtar – Annaba</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Région Centre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Ecole Nationale Supérieure d’Informatique (ESI) – Oued </a:t>
            </a:r>
            <a:r>
              <a:rPr lang="fr-FR" sz="1200" kern="1200" dirty="0" err="1">
                <a:solidFill>
                  <a:schemeClr val="tx1"/>
                </a:solidFill>
                <a:effectLst/>
                <a:latin typeface="+mn-lt"/>
                <a:ea typeface="+mn-ea"/>
                <a:cs typeface="+mn-cs"/>
              </a:rPr>
              <a:t>Smar</a:t>
            </a:r>
            <a:r>
              <a:rPr lang="fr-FR" sz="1200" kern="1200" dirty="0">
                <a:solidFill>
                  <a:schemeClr val="tx1"/>
                </a:solidFill>
                <a:effectLst/>
                <a:latin typeface="+mn-lt"/>
                <a:ea typeface="+mn-ea"/>
                <a:cs typeface="+mn-cs"/>
              </a:rPr>
              <a:t>, Alger</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Université Saad </a:t>
            </a:r>
            <a:r>
              <a:rPr lang="fr-FR" sz="1200" kern="1200" dirty="0" err="1">
                <a:solidFill>
                  <a:schemeClr val="tx1"/>
                </a:solidFill>
                <a:effectLst/>
                <a:latin typeface="+mn-lt"/>
                <a:ea typeface="+mn-ea"/>
                <a:cs typeface="+mn-cs"/>
              </a:rPr>
              <a:t>Dahlab</a:t>
            </a:r>
            <a:r>
              <a:rPr lang="fr-FR" sz="1200" kern="1200" dirty="0">
                <a:solidFill>
                  <a:schemeClr val="tx1"/>
                </a:solidFill>
                <a:effectLst/>
                <a:latin typeface="+mn-lt"/>
                <a:ea typeface="+mn-ea"/>
                <a:cs typeface="+mn-cs"/>
              </a:rPr>
              <a:t> – Blida</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Région Ouest :</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Université Abdelhamid Ibn Badis – Mostaganem</a:t>
            </a:r>
            <a:endParaRPr lang="en-US"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Université </a:t>
            </a:r>
            <a:r>
              <a:rPr lang="fr-FR" sz="1200" kern="1200" dirty="0" err="1">
                <a:solidFill>
                  <a:schemeClr val="tx1"/>
                </a:solidFill>
                <a:effectLst/>
                <a:latin typeface="+mn-lt"/>
                <a:ea typeface="+mn-ea"/>
                <a:cs typeface="+mn-cs"/>
              </a:rPr>
              <a:t>Djillali</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Liabes</a:t>
            </a:r>
            <a:r>
              <a:rPr lang="fr-FR" sz="1200" kern="1200" dirty="0">
                <a:solidFill>
                  <a:schemeClr val="tx1"/>
                </a:solidFill>
                <a:effectLst/>
                <a:latin typeface="+mn-lt"/>
                <a:ea typeface="+mn-ea"/>
                <a:cs typeface="+mn-cs"/>
              </a:rPr>
              <a:t>– Sidi </a:t>
            </a:r>
            <a:r>
              <a:rPr lang="fr-FR" sz="1200" kern="1200" dirty="0" err="1">
                <a:solidFill>
                  <a:schemeClr val="tx1"/>
                </a:solidFill>
                <a:effectLst/>
                <a:latin typeface="+mn-lt"/>
                <a:ea typeface="+mn-ea"/>
                <a:cs typeface="+mn-cs"/>
              </a:rPr>
              <a:t>Belabbes</a:t>
            </a:r>
            <a:endParaRPr lang="en-US"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56766BA-4219-497D-9FFB-A9056564A8EC}" type="slidenum">
              <a:rPr lang="en-US" smtClean="0"/>
              <a:t>13</a:t>
            </a:fld>
            <a:endParaRPr lang="en-US"/>
          </a:p>
        </p:txBody>
      </p:sp>
    </p:spTree>
    <p:extLst>
      <p:ext uri="{BB962C8B-B14F-4D97-AF65-F5344CB8AC3E}">
        <p14:creationId xmlns:p14="http://schemas.microsoft.com/office/powerpoint/2010/main" val="2916993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4546C2-60ED-45BF-8151-37D3C9378683}" type="datetime1">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20B6F-C80E-4A93-895D-C3983C5264C0}" type="slidenum">
              <a:rPr lang="en-US" smtClean="0"/>
              <a:t>‹N°›</a:t>
            </a:fld>
            <a:endParaRPr lang="en-US"/>
          </a:p>
        </p:txBody>
      </p:sp>
    </p:spTree>
    <p:extLst>
      <p:ext uri="{BB962C8B-B14F-4D97-AF65-F5344CB8AC3E}">
        <p14:creationId xmlns:p14="http://schemas.microsoft.com/office/powerpoint/2010/main" val="555518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8D96F5-785A-4C6D-B170-B440E7BB4A47}" type="datetime1">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20B6F-C80E-4A93-895D-C3983C5264C0}" type="slidenum">
              <a:rPr lang="en-US" smtClean="0"/>
              <a:t>‹N°›</a:t>
            </a:fld>
            <a:endParaRPr lang="en-US"/>
          </a:p>
        </p:txBody>
      </p:sp>
    </p:spTree>
    <p:extLst>
      <p:ext uri="{BB962C8B-B14F-4D97-AF65-F5344CB8AC3E}">
        <p14:creationId xmlns:p14="http://schemas.microsoft.com/office/powerpoint/2010/main" val="2282452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B22A16-B2A3-47FF-B1F9-26C2EBB39C81}" type="datetime1">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20B6F-C80E-4A93-895D-C3983C5264C0}" type="slidenum">
              <a:rPr lang="en-US" smtClean="0"/>
              <a:t>‹N°›</a:t>
            </a:fld>
            <a:endParaRPr lang="en-US"/>
          </a:p>
        </p:txBody>
      </p:sp>
    </p:spTree>
    <p:extLst>
      <p:ext uri="{BB962C8B-B14F-4D97-AF65-F5344CB8AC3E}">
        <p14:creationId xmlns:p14="http://schemas.microsoft.com/office/powerpoint/2010/main" val="464302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53842290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4660391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221229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9518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0181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417278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527682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770441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F9B2CE-46B2-4079-9134-AB9E8509F0A2}" type="datetime1">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20B6F-C80E-4A93-895D-C3983C5264C0}" type="slidenum">
              <a:rPr lang="en-US" smtClean="0"/>
              <a:t>‹N°›</a:t>
            </a:fld>
            <a:endParaRPr lang="en-US"/>
          </a:p>
        </p:txBody>
      </p:sp>
    </p:spTree>
    <p:extLst>
      <p:ext uri="{BB962C8B-B14F-4D97-AF65-F5344CB8AC3E}">
        <p14:creationId xmlns:p14="http://schemas.microsoft.com/office/powerpoint/2010/main" val="3140624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77266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272441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85395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136529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1892585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50402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3873532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55193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202011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788756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A7830B-01B6-41FF-AA20-148DC4128B3E}" type="datetime1">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20B6F-C80E-4A93-895D-C3983C5264C0}" type="slidenum">
              <a:rPr lang="en-US" smtClean="0"/>
              <a:t>‹N°›</a:t>
            </a:fld>
            <a:endParaRPr lang="en-US"/>
          </a:p>
        </p:txBody>
      </p:sp>
    </p:spTree>
    <p:extLst>
      <p:ext uri="{BB962C8B-B14F-4D97-AF65-F5344CB8AC3E}">
        <p14:creationId xmlns:p14="http://schemas.microsoft.com/office/powerpoint/2010/main" val="41233784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8451425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1962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021826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45149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4303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220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67462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3746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A41B53-EEFB-4C34-BACC-6A373551E900}" type="datetime1">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20B6F-C80E-4A93-895D-C3983C5264C0}" type="slidenum">
              <a:rPr lang="en-US" smtClean="0"/>
              <a:t>‹N°›</a:t>
            </a:fld>
            <a:endParaRPr lang="en-US"/>
          </a:p>
        </p:txBody>
      </p:sp>
    </p:spTree>
    <p:extLst>
      <p:ext uri="{BB962C8B-B14F-4D97-AF65-F5344CB8AC3E}">
        <p14:creationId xmlns:p14="http://schemas.microsoft.com/office/powerpoint/2010/main" val="266026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5F533F-BB26-46C8-8BA2-F068A7D5B69C}" type="datetime1">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E20B6F-C80E-4A93-895D-C3983C5264C0}" type="slidenum">
              <a:rPr lang="en-US" smtClean="0"/>
              <a:t>‹N°›</a:t>
            </a:fld>
            <a:endParaRPr lang="en-US"/>
          </a:p>
        </p:txBody>
      </p:sp>
    </p:spTree>
    <p:extLst>
      <p:ext uri="{BB962C8B-B14F-4D97-AF65-F5344CB8AC3E}">
        <p14:creationId xmlns:p14="http://schemas.microsoft.com/office/powerpoint/2010/main" val="386166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55FF05-4FF4-46B2-BABB-663B8E6AC1D4}" type="datetime1">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E20B6F-C80E-4A93-895D-C3983C5264C0}" type="slidenum">
              <a:rPr lang="en-US" smtClean="0"/>
              <a:t>‹N°›</a:t>
            </a:fld>
            <a:endParaRPr lang="en-US"/>
          </a:p>
        </p:txBody>
      </p:sp>
    </p:spTree>
    <p:extLst>
      <p:ext uri="{BB962C8B-B14F-4D97-AF65-F5344CB8AC3E}">
        <p14:creationId xmlns:p14="http://schemas.microsoft.com/office/powerpoint/2010/main" val="1904974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AB073-4828-4923-BC70-92CC040F7852}" type="datetime1">
              <a:rPr lang="en-US" smtClean="0"/>
              <a:t>4/17/2018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E20B6F-C80E-4A93-895D-C3983C5264C0}" type="slidenum">
              <a:rPr lang="en-US" smtClean="0"/>
              <a:t>‹N°›</a:t>
            </a:fld>
            <a:endParaRPr lang="en-US"/>
          </a:p>
        </p:txBody>
      </p:sp>
    </p:spTree>
    <p:extLst>
      <p:ext uri="{BB962C8B-B14F-4D97-AF65-F5344CB8AC3E}">
        <p14:creationId xmlns:p14="http://schemas.microsoft.com/office/powerpoint/2010/main" val="1064222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C81C1C-C17D-4EA9-92CF-034FE3C247D8}" type="datetime1">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20B6F-C80E-4A93-895D-C3983C5264C0}" type="slidenum">
              <a:rPr lang="en-US" smtClean="0"/>
              <a:t>‹N°›</a:t>
            </a:fld>
            <a:endParaRPr lang="en-US"/>
          </a:p>
        </p:txBody>
      </p:sp>
    </p:spTree>
    <p:extLst>
      <p:ext uri="{BB962C8B-B14F-4D97-AF65-F5344CB8AC3E}">
        <p14:creationId xmlns:p14="http://schemas.microsoft.com/office/powerpoint/2010/main" val="61272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342E0E-D413-426A-B4DA-CD8842D0AF9B}" type="datetime1">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20B6F-C80E-4A93-895D-C3983C5264C0}" type="slidenum">
              <a:rPr lang="en-US" smtClean="0"/>
              <a:t>‹N°›</a:t>
            </a:fld>
            <a:endParaRPr lang="en-US"/>
          </a:p>
        </p:txBody>
      </p:sp>
    </p:spTree>
    <p:extLst>
      <p:ext uri="{BB962C8B-B14F-4D97-AF65-F5344CB8AC3E}">
        <p14:creationId xmlns:p14="http://schemas.microsoft.com/office/powerpoint/2010/main" val="81047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C804C-5132-4E10-B28E-6C18DC8F83B9}" type="datetime1">
              <a:rPr lang="en-US" smtClean="0"/>
              <a:t>4/17/2018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E20B6F-C80E-4A93-895D-C3983C5264C0}" type="slidenum">
              <a:rPr lang="en-US" smtClean="0"/>
              <a:t>‹N°›</a:t>
            </a:fld>
            <a:endParaRPr lang="en-US"/>
          </a:p>
        </p:txBody>
      </p:sp>
    </p:spTree>
    <p:extLst>
      <p:ext uri="{BB962C8B-B14F-4D97-AF65-F5344CB8AC3E}">
        <p14:creationId xmlns:p14="http://schemas.microsoft.com/office/powerpoint/2010/main" val="264339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5923763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Lst>
  <p:transition>
    <p:fade/>
  </p:transition>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8.pn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image" Target="../media/image8.png"/><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8.pn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8.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image" Target="../media/image8.png"/><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C005C"/>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3429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5591683" y="2924684"/>
            <a:ext cx="1008634" cy="1008632"/>
            <a:chOff x="9562012" y="394479"/>
            <a:chExt cx="1863701" cy="1863701"/>
          </a:xfrm>
        </p:grpSpPr>
        <p:sp>
          <p:nvSpPr>
            <p:cNvPr id="6" name="Oval 5"/>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0643" y="710836"/>
              <a:ext cx="1306984" cy="1306986"/>
            </a:xfrm>
            <a:prstGeom prst="rect">
              <a:avLst/>
            </a:prstGeom>
          </p:spPr>
        </p:pic>
      </p:grpSp>
      <p:sp>
        <p:nvSpPr>
          <p:cNvPr id="8" name="TextBox 7"/>
          <p:cNvSpPr txBox="1"/>
          <p:nvPr/>
        </p:nvSpPr>
        <p:spPr>
          <a:xfrm>
            <a:off x="1758215" y="453710"/>
            <a:ext cx="8675570" cy="2123658"/>
          </a:xfrm>
          <a:prstGeom prst="rect">
            <a:avLst/>
          </a:prstGeom>
          <a:noFill/>
        </p:spPr>
        <p:txBody>
          <a:bodyPr wrap="square" rtlCol="0">
            <a:spAutoFit/>
          </a:bodyPr>
          <a:lstStyle/>
          <a:p>
            <a:pPr algn="ctr"/>
            <a:r>
              <a:rPr lang="fr-FR" sz="6600" dirty="0">
                <a:solidFill>
                  <a:srgbClr val="5C005C"/>
                </a:solidFill>
                <a:latin typeface="Segoe UI Light" panose="020B0502040204020203" pitchFamily="34" charset="0"/>
                <a:cs typeface="Segoe UI Light" panose="020B0502040204020203" pitchFamily="34" charset="0"/>
              </a:rPr>
              <a:t>Description D’un Cahier Des Charges</a:t>
            </a:r>
          </a:p>
        </p:txBody>
      </p:sp>
      <p:sp>
        <p:nvSpPr>
          <p:cNvPr id="9" name="TextBox 8"/>
          <p:cNvSpPr txBox="1"/>
          <p:nvPr/>
        </p:nvSpPr>
        <p:spPr>
          <a:xfrm>
            <a:off x="2085901" y="4280632"/>
            <a:ext cx="8020196" cy="2031325"/>
          </a:xfrm>
          <a:prstGeom prst="rect">
            <a:avLst/>
          </a:prstGeom>
          <a:noFill/>
        </p:spPr>
        <p:txBody>
          <a:bodyPr wrap="square" rtlCol="0">
            <a:spAutoFit/>
          </a:bodyPr>
          <a:lstStyle/>
          <a:p>
            <a:pPr algn="ctr"/>
            <a:r>
              <a:rPr lang="fr-FR" sz="3600" dirty="0">
                <a:solidFill>
                  <a:srgbClr val="00A4EF"/>
                </a:solidFill>
                <a:latin typeface="Segoe UI Semilight" panose="020B0402040204020203" pitchFamily="34" charset="0"/>
                <a:cs typeface="Segoe UI Semilight" panose="020B0402040204020203" pitchFamily="34" charset="0"/>
              </a:rPr>
              <a:t>PGI ESRS</a:t>
            </a:r>
          </a:p>
          <a:p>
            <a:pPr algn="ctr"/>
            <a:r>
              <a:rPr lang="en-US" sz="3600" dirty="0" err="1">
                <a:solidFill>
                  <a:srgbClr val="E6E6E6"/>
                </a:solidFill>
                <a:latin typeface="Segoe UI Light" panose="020B0502040204020203" pitchFamily="34" charset="0"/>
                <a:cs typeface="Segoe UI Light" panose="020B0502040204020203" pitchFamily="34" charset="0"/>
              </a:rPr>
              <a:t>Urbanisation</a:t>
            </a:r>
            <a:r>
              <a:rPr lang="en-US" sz="3600" dirty="0">
                <a:solidFill>
                  <a:srgbClr val="E6E6E6"/>
                </a:solidFill>
                <a:latin typeface="Segoe UI Light" panose="020B0502040204020203" pitchFamily="34" charset="0"/>
                <a:cs typeface="Segoe UI Light" panose="020B0502040204020203" pitchFamily="34" charset="0"/>
              </a:rPr>
              <a:t> Des </a:t>
            </a:r>
            <a:r>
              <a:rPr lang="en-US" sz="3600" dirty="0" err="1">
                <a:solidFill>
                  <a:srgbClr val="E6E6E6"/>
                </a:solidFill>
                <a:latin typeface="Segoe UI Light" panose="020B0502040204020203" pitchFamily="34" charset="0"/>
                <a:cs typeface="Segoe UI Light" panose="020B0502040204020203" pitchFamily="34" charset="0"/>
              </a:rPr>
              <a:t>syst</a:t>
            </a:r>
            <a:r>
              <a:rPr lang="fr-FR" sz="3600" dirty="0">
                <a:solidFill>
                  <a:srgbClr val="E6E6E6"/>
                </a:solidFill>
                <a:latin typeface="Segoe UI Light" panose="020B0502040204020203" pitchFamily="34" charset="0"/>
                <a:cs typeface="Segoe UI Light" panose="020B0502040204020203" pitchFamily="34" charset="0"/>
              </a:rPr>
              <a:t>è</a:t>
            </a:r>
            <a:r>
              <a:rPr lang="en-US" sz="3600" dirty="0">
                <a:solidFill>
                  <a:srgbClr val="E6E6E6"/>
                </a:solidFill>
                <a:latin typeface="Segoe UI Light" panose="020B0502040204020203" pitchFamily="34" charset="0"/>
                <a:cs typeface="Segoe UI Light" panose="020B0502040204020203" pitchFamily="34" charset="0"/>
              </a:rPr>
              <a:t>me </a:t>
            </a:r>
            <a:r>
              <a:rPr lang="en-US" sz="3600" dirty="0" err="1">
                <a:solidFill>
                  <a:srgbClr val="E6E6E6"/>
                </a:solidFill>
                <a:latin typeface="Segoe UI Light" panose="020B0502040204020203" pitchFamily="34" charset="0"/>
                <a:cs typeface="Segoe UI Light" panose="020B0502040204020203" pitchFamily="34" charset="0"/>
              </a:rPr>
              <a:t>d’information</a:t>
            </a:r>
            <a:endParaRPr lang="fr-FR" sz="3600" dirty="0">
              <a:solidFill>
                <a:srgbClr val="E6E6E6"/>
              </a:solidFill>
              <a:latin typeface="Segoe UI Light" panose="020B0502040204020203" pitchFamily="34" charset="0"/>
              <a:cs typeface="Segoe UI Light" panose="020B0502040204020203" pitchFamily="34" charset="0"/>
            </a:endParaRPr>
          </a:p>
          <a:p>
            <a:pPr algn="ctr"/>
            <a:endParaRPr lang="en-US" sz="5400" dirty="0">
              <a:solidFill>
                <a:schemeClr val="bg1"/>
              </a:solidFill>
              <a:latin typeface="Segoe UI Light" panose="020B0502040204020203" pitchFamily="34" charset="0"/>
              <a:cs typeface="Segoe UI Light" panose="020B0502040204020203" pitchFamily="34" charset="0"/>
            </a:endParaRPr>
          </a:p>
        </p:txBody>
      </p:sp>
      <p:sp>
        <p:nvSpPr>
          <p:cNvPr id="11" name="Espace réservé du numéro de diapositive 10">
            <a:extLst>
              <a:ext uri="{FF2B5EF4-FFF2-40B4-BE49-F238E27FC236}">
                <a16:creationId xmlns:a16="http://schemas.microsoft.com/office/drawing/2014/main" id="{925E64AA-650A-414B-A083-E5234FAA3530}"/>
              </a:ext>
            </a:extLst>
          </p:cNvPr>
          <p:cNvSpPr>
            <a:spLocks noGrp="1"/>
          </p:cNvSpPr>
          <p:nvPr>
            <p:ph type="sldNum" sz="quarter" idx="12"/>
          </p:nvPr>
        </p:nvSpPr>
        <p:spPr/>
        <p:txBody>
          <a:bodyPr/>
          <a:lstStyle/>
          <a:p>
            <a:fld id="{8DE20B6F-C80E-4A93-895D-C3983C5264C0}" type="slidenum">
              <a:rPr lang="en-US" smtClean="0"/>
              <a:t>1</a:t>
            </a:fld>
            <a:endParaRPr lang="en-US"/>
          </a:p>
        </p:txBody>
      </p:sp>
    </p:spTree>
    <p:extLst>
      <p:ext uri="{BB962C8B-B14F-4D97-AF65-F5344CB8AC3E}">
        <p14:creationId xmlns:p14="http://schemas.microsoft.com/office/powerpoint/2010/main" val="2694407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1077218"/>
          </a:xfrm>
          <a:prstGeom prst="rect">
            <a:avLst/>
          </a:prstGeom>
          <a:noFill/>
        </p:spPr>
        <p:txBody>
          <a:bodyPr wrap="square" rtlCol="0">
            <a:spAutoFit/>
          </a:bodyPr>
          <a:lstStyle/>
          <a:p>
            <a:pPr>
              <a:defRPr/>
            </a:pPr>
            <a:r>
              <a:rPr lang="en-US" sz="3200" dirty="0">
                <a:solidFill>
                  <a:srgbClr val="5C005C"/>
                </a:solidFill>
                <a:latin typeface="Segoe UI Light" panose="020B0502040204020203" pitchFamily="34" charset="0"/>
                <a:cs typeface="Segoe UI Light" panose="020B0502040204020203" pitchFamily="34" charset="0"/>
              </a:rPr>
              <a:t>EXIGENCE BENEFICIERE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C005C"/>
              </a:solidFill>
              <a:effectLst/>
              <a:uLnTx/>
              <a:uFillTx/>
              <a:latin typeface="Segoe UI Light" panose="020B0502040204020203" pitchFamily="34" charset="0"/>
              <a:ea typeface="+mn-ea"/>
              <a:cs typeface="Segoe UI Light" panose="020B0502040204020203" pitchFamily="34" charset="0"/>
            </a:endParaRP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FAA0EAFE-EEC0-4F7A-B2FF-77620BF97E64}"/>
              </a:ext>
            </a:extLst>
          </p:cNvPr>
          <p:cNvSpPr>
            <a:spLocks noGrp="1"/>
          </p:cNvSpPr>
          <p:nvPr>
            <p:ph type="sldNum" sz="quarter" idx="12"/>
          </p:nvPr>
        </p:nvSpPr>
        <p:spPr/>
        <p:txBody>
          <a:bodyPr/>
          <a:lstStyle/>
          <a:p>
            <a:fld id="{8DE20B6F-C80E-4A93-895D-C3983C5264C0}" type="slidenum">
              <a:rPr lang="en-US" smtClean="0"/>
              <a:t>10</a:t>
            </a:fld>
            <a:endParaRPr lang="en-US"/>
          </a:p>
        </p:txBody>
      </p:sp>
      <p:sp>
        <p:nvSpPr>
          <p:cNvPr id="11" name="Rectangle 10">
            <a:extLst>
              <a:ext uri="{FF2B5EF4-FFF2-40B4-BE49-F238E27FC236}">
                <a16:creationId xmlns:a16="http://schemas.microsoft.com/office/drawing/2014/main" id="{D9AC6B0D-AEBD-4D21-BF50-3753B1C9397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DB3A0DB5-2BCA-4B2B-AC68-D8B6A4516B6C}"/>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B8033121-6B92-41E9-A63D-09F8D3E115E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03063FCF-42D8-4174-AC64-C5C11E64A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AD55B345-9FAB-4197-BB73-45648150F6F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E34B5B6E-CA1A-407D-B790-706138614C26}"/>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246A608D-F49B-4F0B-B483-200E41799CE7}"/>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10</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5">
            <a:extLst>
              <a:ext uri="{FF2B5EF4-FFF2-40B4-BE49-F238E27FC236}">
                <a16:creationId xmlns:a16="http://schemas.microsoft.com/office/drawing/2014/main" id="{622269B9-D448-4733-A39C-0A2C1F4C63BB}"/>
              </a:ext>
            </a:extLst>
          </p:cNvPr>
          <p:cNvSpPr/>
          <p:nvPr/>
        </p:nvSpPr>
        <p:spPr>
          <a:xfrm>
            <a:off x="696684" y="1056003"/>
            <a:ext cx="10798629" cy="3967881"/>
          </a:xfrm>
          <a:prstGeom prst="rect">
            <a:avLst/>
          </a:prstGeom>
        </p:spPr>
        <p:txBody>
          <a:bodyPr wrap="square">
            <a:spAutoFit/>
          </a:bodyPr>
          <a:lstStyle/>
          <a:p>
            <a:pPr>
              <a:lnSpc>
                <a:spcPct val="107000"/>
              </a:lnSpc>
            </a:pPr>
            <a:r>
              <a:rPr lang="fr-FR" sz="2000" b="1" dirty="0">
                <a:latin typeface="Segoe UI Light" panose="020B0502040204020203" pitchFamily="34" charset="0"/>
                <a:ea typeface="Calibri" panose="020F0502020204030204" pitchFamily="34" charset="0"/>
                <a:cs typeface="Segoe UI Light" panose="020B0502040204020203" pitchFamily="34" charset="0"/>
              </a:rPr>
              <a:t>Le "PGI ESRS" devra être multi-établissement et multilingue. Dans le cas d’un</a:t>
            </a:r>
            <a:endParaRPr lang="en-US" sz="2000" b="1"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pPr>
            <a:r>
              <a:rPr lang="fr-FR" sz="2000" b="1" dirty="0">
                <a:latin typeface="Segoe UI Light" panose="020B0502040204020203" pitchFamily="34" charset="0"/>
                <a:ea typeface="Calibri" panose="020F0502020204030204" pitchFamily="34" charset="0"/>
                <a:cs typeface="Segoe UI Light" panose="020B0502040204020203" pitchFamily="34" charset="0"/>
              </a:rPr>
              <a:t>PGI mono-établissement, les informations orphelines sont rattachées implicitement à</a:t>
            </a:r>
            <a:endParaRPr lang="en-US" sz="2000" b="1"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spcAft>
                <a:spcPts val="800"/>
              </a:spcAft>
            </a:pPr>
            <a:r>
              <a:rPr lang="fr-FR" sz="2000" b="1" dirty="0">
                <a:latin typeface="Segoe UI Light" panose="020B0502040204020203" pitchFamily="34" charset="0"/>
                <a:ea typeface="Calibri" panose="020F0502020204030204" pitchFamily="34" charset="0"/>
                <a:cs typeface="Segoe UI Light" panose="020B0502040204020203" pitchFamily="34" charset="0"/>
              </a:rPr>
              <a:t>l’unique établissement concerné.</a:t>
            </a:r>
            <a:endParaRPr lang="en-US" sz="2000" b="1"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pPr>
            <a:r>
              <a:rPr lang="fr-FR" sz="2000" b="1" dirty="0">
                <a:latin typeface="Segoe UI Light" panose="020B0502040204020203" pitchFamily="34" charset="0"/>
                <a:ea typeface="Calibri" panose="020F0502020204030204" pitchFamily="34" charset="0"/>
                <a:cs typeface="Segoe UI Light" panose="020B0502040204020203" pitchFamily="34" charset="0"/>
              </a:rPr>
              <a:t>Dans le cas d’un PGI multi-établissement, il n’y aura aucune information orpheline dans le</a:t>
            </a:r>
            <a:endParaRPr lang="en-US" sz="2000" b="1"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pPr>
            <a:r>
              <a:rPr lang="fr-FR" sz="2000" b="1" dirty="0">
                <a:latin typeface="Segoe UI Light" panose="020B0502040204020203" pitchFamily="34" charset="0"/>
                <a:ea typeface="Calibri" panose="020F0502020204030204" pitchFamily="34" charset="0"/>
                <a:cs typeface="Segoe UI Light" panose="020B0502040204020203" pitchFamily="34" charset="0"/>
              </a:rPr>
              <a:t>système d’information global ne pouvant être associée ou rattachée directement ou</a:t>
            </a:r>
            <a:endParaRPr lang="en-US" sz="2000" b="1"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spcAft>
                <a:spcPts val="800"/>
              </a:spcAft>
            </a:pPr>
            <a:r>
              <a:rPr lang="fr-FR" sz="2000" b="1" dirty="0">
                <a:latin typeface="Segoe UI Light" panose="020B0502040204020203" pitchFamily="34" charset="0"/>
                <a:ea typeface="Calibri" panose="020F0502020204030204" pitchFamily="34" charset="0"/>
                <a:cs typeface="Segoe UI Light" panose="020B0502040204020203" pitchFamily="34" charset="0"/>
              </a:rPr>
              <a:t>indirectement à une ou plusieurs structures.</a:t>
            </a:r>
            <a:endParaRPr lang="en-US" sz="2000" b="1"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spcAft>
                <a:spcPts val="800"/>
              </a:spcAft>
            </a:pPr>
            <a:r>
              <a:rPr lang="fr-FR" sz="2000" b="1" dirty="0">
                <a:latin typeface="Segoe UI Light" panose="020B0502040204020203" pitchFamily="34" charset="0"/>
                <a:cs typeface="Segoe UI Light" panose="020B0502040204020203" pitchFamily="34" charset="0"/>
              </a:rPr>
              <a:t>Le développement sera en français mais permettra une localisation internationale (PGI multilingue). L'arabisation (traduction, nomenclatures, éditions et interfaces spécifiques) devra pouvoir être assurée par les équipes algériennes à partir du livrable « multilingue » en français, documenté et fourni par le prestataire.</a:t>
            </a:r>
            <a:endParaRPr lang="en-US" sz="2000" b="1" dirty="0">
              <a:latin typeface="Segoe UI Light" panose="020B0502040204020203" pitchFamily="34" charset="0"/>
              <a:cs typeface="Segoe UI Light" panose="020B0502040204020203" pitchFamily="34" charset="0"/>
            </a:endParaRPr>
          </a:p>
          <a:p>
            <a:pPr>
              <a:lnSpc>
                <a:spcPct val="107000"/>
              </a:lnSpc>
              <a:spcAft>
                <a:spcPts val="800"/>
              </a:spcAft>
            </a:pPr>
            <a:endParaRPr lang="fr-FR" sz="2000" b="1" dirty="0">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301765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1077218"/>
          </a:xfrm>
          <a:prstGeom prst="rect">
            <a:avLst/>
          </a:prstGeom>
          <a:noFill/>
        </p:spPr>
        <p:txBody>
          <a:bodyPr wrap="square" rtlCol="0">
            <a:spAutoFit/>
          </a:bodyPr>
          <a:lstStyle/>
          <a:p>
            <a:pPr>
              <a:defRPr/>
            </a:pPr>
            <a:r>
              <a:rPr lang="en-US" sz="3200" dirty="0">
                <a:solidFill>
                  <a:srgbClr val="5C005C"/>
                </a:solidFill>
                <a:latin typeface="Segoe UI Light" panose="020B0502040204020203" pitchFamily="34" charset="0"/>
                <a:cs typeface="Segoe UI Light" panose="020B0502040204020203" pitchFamily="34" charset="0"/>
              </a:rPr>
              <a:t>EXIGENCE BENEFICIERE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C005C"/>
              </a:solidFill>
              <a:effectLst/>
              <a:uLnTx/>
              <a:uFillTx/>
              <a:latin typeface="Segoe UI Light" panose="020B0502040204020203" pitchFamily="34" charset="0"/>
              <a:ea typeface="+mn-ea"/>
              <a:cs typeface="Segoe UI Light" panose="020B0502040204020203" pitchFamily="34" charset="0"/>
            </a:endParaRP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FAA0EAFE-EEC0-4F7A-B2FF-77620BF97E64}"/>
              </a:ext>
            </a:extLst>
          </p:cNvPr>
          <p:cNvSpPr>
            <a:spLocks noGrp="1"/>
          </p:cNvSpPr>
          <p:nvPr>
            <p:ph type="sldNum" sz="quarter" idx="12"/>
          </p:nvPr>
        </p:nvSpPr>
        <p:spPr/>
        <p:txBody>
          <a:bodyPr/>
          <a:lstStyle/>
          <a:p>
            <a:fld id="{8DE20B6F-C80E-4A93-895D-C3983C5264C0}" type="slidenum">
              <a:rPr lang="en-US" smtClean="0"/>
              <a:t>11</a:t>
            </a:fld>
            <a:endParaRPr lang="en-US"/>
          </a:p>
        </p:txBody>
      </p:sp>
      <p:sp>
        <p:nvSpPr>
          <p:cNvPr id="11" name="Rectangle 10">
            <a:extLst>
              <a:ext uri="{FF2B5EF4-FFF2-40B4-BE49-F238E27FC236}">
                <a16:creationId xmlns:a16="http://schemas.microsoft.com/office/drawing/2014/main" id="{D9AC6B0D-AEBD-4D21-BF50-3753B1C9397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DB3A0DB5-2BCA-4B2B-AC68-D8B6A4516B6C}"/>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B8033121-6B92-41E9-A63D-09F8D3E115E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03063FCF-42D8-4174-AC64-C5C11E64A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AD55B345-9FAB-4197-BB73-45648150F6F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E34B5B6E-CA1A-407D-B790-706138614C26}"/>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246A608D-F49B-4F0B-B483-200E41799CE7}"/>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11</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5">
            <a:extLst>
              <a:ext uri="{FF2B5EF4-FFF2-40B4-BE49-F238E27FC236}">
                <a16:creationId xmlns:a16="http://schemas.microsoft.com/office/drawing/2014/main" id="{622269B9-D448-4733-A39C-0A2C1F4C63BB}"/>
              </a:ext>
            </a:extLst>
          </p:cNvPr>
          <p:cNvSpPr/>
          <p:nvPr/>
        </p:nvSpPr>
        <p:spPr>
          <a:xfrm>
            <a:off x="696684" y="1056003"/>
            <a:ext cx="10798629" cy="2920671"/>
          </a:xfrm>
          <a:prstGeom prst="rect">
            <a:avLst/>
          </a:prstGeom>
        </p:spPr>
        <p:txBody>
          <a:bodyPr wrap="square">
            <a:spAutoFit/>
          </a:bodyPr>
          <a:lstStyle/>
          <a:p>
            <a:r>
              <a:rPr lang="fr-FR" sz="2000" b="1" dirty="0">
                <a:latin typeface="Segoe UI Light" panose="020B0502040204020203" pitchFamily="34" charset="0"/>
                <a:cs typeface="Segoe UI Light" panose="020B0502040204020203" pitchFamily="34" charset="0"/>
              </a:rPr>
              <a:t>Le "PGI ESRS-DZ" élaboré selon une architecture 3/3 devra être indépendant de la base de données. Le prestataire sera en mesure de démontrer son bon fonctionnement sur les bases PostgreSQL et Oracle.</a:t>
            </a:r>
            <a:endParaRPr lang="en-US" sz="2000" b="1" dirty="0">
              <a:latin typeface="Segoe UI Light" panose="020B0502040204020203" pitchFamily="34" charset="0"/>
              <a:cs typeface="Segoe UI Light" panose="020B0502040204020203" pitchFamily="34" charset="0"/>
            </a:endParaRPr>
          </a:p>
          <a:p>
            <a:r>
              <a:rPr lang="fr-FR" sz="2000" b="1" dirty="0">
                <a:latin typeface="Segoe UI Light" panose="020B0502040204020203" pitchFamily="34" charset="0"/>
                <a:cs typeface="Segoe UI Light" panose="020B0502040204020203" pitchFamily="34" charset="0"/>
              </a:rPr>
              <a:t> </a:t>
            </a:r>
            <a:endParaRPr lang="en-US" sz="2000" b="1" dirty="0">
              <a:latin typeface="Segoe UI Light" panose="020B0502040204020203" pitchFamily="34" charset="0"/>
              <a:cs typeface="Segoe UI Light" panose="020B0502040204020203" pitchFamily="34" charset="0"/>
            </a:endParaRPr>
          </a:p>
          <a:p>
            <a:r>
              <a:rPr lang="fr-FR" sz="2000" b="1" dirty="0">
                <a:latin typeface="Segoe UI Light" panose="020B0502040204020203" pitchFamily="34" charset="0"/>
                <a:cs typeface="Segoe UI Light" panose="020B0502040204020203" pitchFamily="34" charset="0"/>
              </a:rPr>
              <a:t>L’implémentation du métier sera réalisée à l’aide d’un même </a:t>
            </a:r>
            <a:r>
              <a:rPr lang="fr-FR" sz="2000" b="1" dirty="0" err="1">
                <a:latin typeface="Segoe UI Light" panose="020B0502040204020203" pitchFamily="34" charset="0"/>
                <a:cs typeface="Segoe UI Light" panose="020B0502040204020203" pitchFamily="34" charset="0"/>
              </a:rPr>
              <a:t>framework</a:t>
            </a:r>
            <a:r>
              <a:rPr lang="fr-FR" sz="2000" b="1" dirty="0">
                <a:latin typeface="Segoe UI Light" panose="020B0502040204020203" pitchFamily="34" charset="0"/>
                <a:cs typeface="Segoe UI Light" panose="020B0502040204020203" pitchFamily="34" charset="0"/>
              </a:rPr>
              <a:t> Java de mapping objet-relationnel (ORM).</a:t>
            </a:r>
            <a:endParaRPr lang="en-US" sz="2000" b="1" dirty="0">
              <a:latin typeface="Segoe UI Light" panose="020B0502040204020203" pitchFamily="34" charset="0"/>
              <a:cs typeface="Segoe UI Light" panose="020B0502040204020203" pitchFamily="34" charset="0"/>
            </a:endParaRPr>
          </a:p>
          <a:p>
            <a:r>
              <a:rPr lang="fr-FR" sz="2000" b="1" dirty="0">
                <a:latin typeface="Segoe UI Light" panose="020B0502040204020203" pitchFamily="34" charset="0"/>
                <a:cs typeface="Segoe UI Light" panose="020B0502040204020203" pitchFamily="34" charset="0"/>
              </a:rPr>
              <a:t> </a:t>
            </a:r>
            <a:endParaRPr lang="en-US" sz="2000" b="1" dirty="0">
              <a:latin typeface="Segoe UI Light" panose="020B0502040204020203" pitchFamily="34" charset="0"/>
              <a:cs typeface="Segoe UI Light" panose="020B0502040204020203" pitchFamily="34" charset="0"/>
            </a:endParaRPr>
          </a:p>
          <a:p>
            <a:r>
              <a:rPr lang="fr-FR" sz="2000" b="1" dirty="0">
                <a:latin typeface="Segoe UI Light" panose="020B0502040204020203" pitchFamily="34" charset="0"/>
                <a:cs typeface="Segoe UI Light" panose="020B0502040204020203" pitchFamily="34" charset="0"/>
              </a:rPr>
              <a:t>Le "PGI ESRS" devra disposer d’une gestion unique et globale des profils.</a:t>
            </a:r>
            <a:endParaRPr lang="en-US" sz="2000" b="1" dirty="0">
              <a:latin typeface="Segoe UI Light" panose="020B0502040204020203" pitchFamily="34" charset="0"/>
              <a:cs typeface="Segoe UI Light" panose="020B0502040204020203" pitchFamily="34" charset="0"/>
            </a:endParaRPr>
          </a:p>
          <a:p>
            <a:pPr>
              <a:lnSpc>
                <a:spcPct val="107000"/>
              </a:lnSpc>
              <a:spcAft>
                <a:spcPts val="800"/>
              </a:spcAft>
            </a:pPr>
            <a:endParaRPr lang="fr-FR" sz="2400" b="1" dirty="0">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1323675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1323439"/>
          </a:xfrm>
          <a:prstGeom prst="rect">
            <a:avLst/>
          </a:prstGeom>
          <a:noFill/>
        </p:spPr>
        <p:txBody>
          <a:bodyPr wrap="square" rtlCol="0">
            <a:spAutoFit/>
          </a:bodyPr>
          <a:lstStyle/>
          <a:p>
            <a:pPr algn="ctr"/>
            <a:r>
              <a:rPr lang="en-US" sz="8000" dirty="0">
                <a:solidFill>
                  <a:srgbClr val="5C005C"/>
                </a:solidFill>
                <a:latin typeface="Segoe UI Light" panose="020B0502040204020203" pitchFamily="34" charset="0"/>
                <a:cs typeface="Segoe UI Light" panose="020B0502040204020203" pitchFamily="34" charset="0"/>
              </a:rPr>
              <a:t>QUELLE ZONE COUVRIR?</a:t>
            </a: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1A8CC0F0-1A7D-4953-BC19-2BC8E02DDC81}"/>
              </a:ext>
            </a:extLst>
          </p:cNvPr>
          <p:cNvSpPr>
            <a:spLocks noGrp="1"/>
          </p:cNvSpPr>
          <p:nvPr>
            <p:ph type="sldNum" sz="quarter" idx="12"/>
          </p:nvPr>
        </p:nvSpPr>
        <p:spPr/>
        <p:txBody>
          <a:bodyPr/>
          <a:lstStyle/>
          <a:p>
            <a:fld id="{8DE20B6F-C80E-4A93-895D-C3983C5264C0}" type="slidenum">
              <a:rPr lang="en-US" smtClean="0"/>
              <a:t>12</a:t>
            </a:fld>
            <a:endParaRPr lang="en-US"/>
          </a:p>
        </p:txBody>
      </p:sp>
      <p:sp>
        <p:nvSpPr>
          <p:cNvPr id="14" name="Rectangle 13">
            <a:extLst>
              <a:ext uri="{FF2B5EF4-FFF2-40B4-BE49-F238E27FC236}">
                <a16:creationId xmlns:a16="http://schemas.microsoft.com/office/drawing/2014/main" id="{04EB9AB9-030C-4CE3-B0B7-874E8E55CA5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9996A5FD-FCEA-4A89-AF0C-D9ACF26315AB}"/>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E64A87D4-82F4-45C1-A07C-9277A68F870C}"/>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F89EFC95-33F7-443E-B57F-1BA9E6AD3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83CA2E2A-62F2-458A-A19C-CAEE445E2A7A}"/>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4FA97B7A-880D-48FE-A9F9-E610F52333CC}"/>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156AEA54-DE4D-4A4C-82E3-ED5AC6719C35}"/>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12</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14896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1077218"/>
          </a:xfrm>
          <a:prstGeom prst="rect">
            <a:avLst/>
          </a:prstGeom>
          <a:noFill/>
        </p:spPr>
        <p:txBody>
          <a:bodyPr wrap="square" rtlCol="0">
            <a:spAutoFit/>
          </a:bodyPr>
          <a:lstStyle/>
          <a:p>
            <a:pPr>
              <a:defRPr/>
            </a:pPr>
            <a:r>
              <a:rPr lang="en-US" sz="3200" dirty="0">
                <a:solidFill>
                  <a:srgbClr val="5C005C"/>
                </a:solidFill>
                <a:latin typeface="Segoe UI Light" panose="020B0502040204020203" pitchFamily="34" charset="0"/>
                <a:cs typeface="Segoe UI Light" panose="020B0502040204020203" pitchFamily="34" charset="0"/>
              </a:rPr>
              <a:t>QUELLE ZONE COUVRIR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C005C"/>
              </a:solidFill>
              <a:effectLst/>
              <a:uLnTx/>
              <a:uFillTx/>
              <a:latin typeface="Segoe UI Light" panose="020B0502040204020203" pitchFamily="34" charset="0"/>
              <a:ea typeface="+mn-ea"/>
              <a:cs typeface="Segoe UI Light" panose="020B0502040204020203" pitchFamily="34" charset="0"/>
            </a:endParaRP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EBF046B2-E811-4664-8915-EBBBE77C3A4D}"/>
              </a:ext>
            </a:extLst>
          </p:cNvPr>
          <p:cNvSpPr>
            <a:spLocks noGrp="1"/>
          </p:cNvSpPr>
          <p:nvPr>
            <p:ph type="sldNum" sz="quarter" idx="12"/>
          </p:nvPr>
        </p:nvSpPr>
        <p:spPr/>
        <p:txBody>
          <a:bodyPr/>
          <a:lstStyle/>
          <a:p>
            <a:fld id="{8DE20B6F-C80E-4A93-895D-C3983C5264C0}" type="slidenum">
              <a:rPr lang="en-US" smtClean="0"/>
              <a:t>13</a:t>
            </a:fld>
            <a:endParaRPr lang="en-US"/>
          </a:p>
        </p:txBody>
      </p:sp>
      <p:sp>
        <p:nvSpPr>
          <p:cNvPr id="11" name="Rectangle 10">
            <a:extLst>
              <a:ext uri="{FF2B5EF4-FFF2-40B4-BE49-F238E27FC236}">
                <a16:creationId xmlns:a16="http://schemas.microsoft.com/office/drawing/2014/main" id="{F31AEEA7-4536-4AC3-B39C-05046BE4A9D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2AD9F914-C5AE-47B9-B4C5-C4AE4C2DE103}"/>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7119F0E5-5E3E-4E0A-9EDA-803DD65B9C7C}"/>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46548AE7-93E0-492E-B06E-4672122EF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DC4742C7-6109-4911-863D-F2E052084F62}"/>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474076DD-A474-4B93-BFED-1729437D7DBD}"/>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1F1B1BAB-2CF1-48AD-ADF4-2A08F5DF42EE}"/>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13</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aphicFrame>
        <p:nvGraphicFramePr>
          <p:cNvPr id="6" name="Diagramme 5">
            <a:extLst>
              <a:ext uri="{FF2B5EF4-FFF2-40B4-BE49-F238E27FC236}">
                <a16:creationId xmlns:a16="http://schemas.microsoft.com/office/drawing/2014/main" id="{34CDAB65-9E90-440B-A064-A66A56CDAEED}"/>
              </a:ext>
            </a:extLst>
          </p:cNvPr>
          <p:cNvGraphicFramePr/>
          <p:nvPr>
            <p:extLst>
              <p:ext uri="{D42A27DB-BD31-4B8C-83A1-F6EECF244321}">
                <p14:modId xmlns:p14="http://schemas.microsoft.com/office/powerpoint/2010/main" val="2076166504"/>
              </p:ext>
            </p:extLst>
          </p:nvPr>
        </p:nvGraphicFramePr>
        <p:xfrm>
          <a:off x="381401" y="719667"/>
          <a:ext cx="11279375" cy="5341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8221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C005C"/>
        </a:solidFill>
        <a:effectLst/>
      </p:bgPr>
    </p:bg>
    <p:spTree>
      <p:nvGrpSpPr>
        <p:cNvPr id="1" name=""/>
        <p:cNvGrpSpPr/>
        <p:nvPr/>
      </p:nvGrpSpPr>
      <p:grpSpPr>
        <a:xfrm>
          <a:off x="0" y="0"/>
          <a:ext cx="0" cy="0"/>
          <a:chOff x="0" y="0"/>
          <a:chExt cx="0" cy="0"/>
        </a:xfrm>
      </p:grpSpPr>
      <p:sp>
        <p:nvSpPr>
          <p:cNvPr id="3" name="TextBox 2"/>
          <p:cNvSpPr txBox="1"/>
          <p:nvPr/>
        </p:nvSpPr>
        <p:spPr>
          <a:xfrm>
            <a:off x="0" y="2387064"/>
            <a:ext cx="12192000" cy="1015663"/>
          </a:xfrm>
          <a:prstGeom prst="rect">
            <a:avLst/>
          </a:prstGeom>
          <a:noFill/>
        </p:spPr>
        <p:txBody>
          <a:bodyPr wrap="square" rtlCol="0">
            <a:spAutoFit/>
          </a:bodyPr>
          <a:lstStyle/>
          <a:p>
            <a:pPr algn="ctr"/>
            <a:r>
              <a:rPr lang="en-US" sz="6000" dirty="0">
                <a:solidFill>
                  <a:schemeClr val="bg1"/>
                </a:solidFill>
                <a:latin typeface="Segoe UI Light" panose="020B0502040204020203" pitchFamily="34" charset="0"/>
                <a:cs typeface="Segoe UI Light" panose="020B0502040204020203" pitchFamily="34" charset="0"/>
              </a:rPr>
              <a:t>ANNEXE TECHNO-FONCTIONELLE</a:t>
            </a: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478A115E-F2C1-4181-BDD0-EE1250BBA861}"/>
              </a:ext>
            </a:extLst>
          </p:cNvPr>
          <p:cNvSpPr>
            <a:spLocks noGrp="1"/>
          </p:cNvSpPr>
          <p:nvPr>
            <p:ph type="sldNum" sz="quarter" idx="12"/>
          </p:nvPr>
        </p:nvSpPr>
        <p:spPr/>
        <p:txBody>
          <a:bodyPr/>
          <a:lstStyle/>
          <a:p>
            <a:fld id="{8DE20B6F-C80E-4A93-895D-C3983C5264C0}" type="slidenum">
              <a:rPr lang="en-US" smtClean="0"/>
              <a:t>14</a:t>
            </a:fld>
            <a:endParaRPr lang="en-US"/>
          </a:p>
        </p:txBody>
      </p:sp>
      <p:sp>
        <p:nvSpPr>
          <p:cNvPr id="14" name="Rectangle 13">
            <a:extLst>
              <a:ext uri="{FF2B5EF4-FFF2-40B4-BE49-F238E27FC236}">
                <a16:creationId xmlns:a16="http://schemas.microsoft.com/office/drawing/2014/main" id="{4DFBF4A7-8FAE-4679-8CDC-6AEF4669F574}"/>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084A964A-8BC6-47A8-8449-6F468298FE1B}"/>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9B792397-0E0A-41C2-A865-C73223CE071E}"/>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4C26B6FF-BE9D-460D-B660-3FE801EE5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2A8C002F-8CE0-4159-86BA-5E716BAE0E13}"/>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557D9292-EAB9-4396-AA48-1964F032CD46}"/>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F47D927B-0502-4E59-BCF0-628AF8C73CE4}"/>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14</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380014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2554545"/>
          </a:xfrm>
          <a:prstGeom prst="rect">
            <a:avLst/>
          </a:prstGeom>
          <a:noFill/>
        </p:spPr>
        <p:txBody>
          <a:bodyPr wrap="square" rtlCol="0">
            <a:spAutoFit/>
          </a:bodyPr>
          <a:lstStyle/>
          <a:p>
            <a:pPr algn="ctr"/>
            <a:r>
              <a:rPr lang="en-US" sz="8000" dirty="0">
                <a:solidFill>
                  <a:srgbClr val="5C005C"/>
                </a:solidFill>
                <a:latin typeface="Segoe UI Light" panose="020B0502040204020203" pitchFamily="34" charset="0"/>
                <a:cs typeface="Segoe UI Light" panose="020B0502040204020203" pitchFamily="34" charset="0"/>
              </a:rPr>
              <a:t>DOMAINE REFERENTIEL SYSTEME D’INFORMATION</a:t>
            </a: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5F390FF6-D4FE-44C1-B631-9D058F643E92}"/>
              </a:ext>
            </a:extLst>
          </p:cNvPr>
          <p:cNvSpPr>
            <a:spLocks noGrp="1"/>
          </p:cNvSpPr>
          <p:nvPr>
            <p:ph type="sldNum" sz="quarter" idx="12"/>
          </p:nvPr>
        </p:nvSpPr>
        <p:spPr/>
        <p:txBody>
          <a:bodyPr/>
          <a:lstStyle/>
          <a:p>
            <a:fld id="{8DE20B6F-C80E-4A93-895D-C3983C5264C0}" type="slidenum">
              <a:rPr lang="en-US" smtClean="0"/>
              <a:t>15</a:t>
            </a:fld>
            <a:endParaRPr lang="en-US"/>
          </a:p>
        </p:txBody>
      </p:sp>
      <p:sp>
        <p:nvSpPr>
          <p:cNvPr id="14" name="Rectangle 13">
            <a:extLst>
              <a:ext uri="{FF2B5EF4-FFF2-40B4-BE49-F238E27FC236}">
                <a16:creationId xmlns:a16="http://schemas.microsoft.com/office/drawing/2014/main" id="{D62E94CE-976A-4E1B-8D27-BB9678B66CE8}"/>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CFD32C7A-5E2A-40B0-8B19-C7D8227CB51F}"/>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70C586FE-A945-4D48-A1FD-7BF0DE71C96F}"/>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98C93883-7365-4214-9865-83168CEB3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FA200395-031D-42F8-BC94-A0B140A4E237}"/>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1553AF23-E35A-490B-82BC-CB2E329D921E}"/>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AC83395E-300B-4628-8B71-B78BE9ADA849}"/>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15</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21248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C005C"/>
                </a:solidFill>
                <a:effectLst/>
                <a:uLnTx/>
                <a:uFillTx/>
                <a:latin typeface="Segoe UI Light" panose="020B0502040204020203" pitchFamily="34" charset="0"/>
                <a:ea typeface="+mn-ea"/>
                <a:cs typeface="Segoe UI Light" panose="020B0502040204020203" pitchFamily="34" charset="0"/>
              </a:rPr>
              <a:t>DOMAINE REFERENTIEL SYSTEME D’INFORMATION </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41B63A69-F37F-4CFB-9410-209052851B6D}"/>
              </a:ext>
            </a:extLst>
          </p:cNvPr>
          <p:cNvSpPr>
            <a:spLocks noGrp="1"/>
          </p:cNvSpPr>
          <p:nvPr>
            <p:ph type="sldNum" sz="quarter" idx="12"/>
          </p:nvPr>
        </p:nvSpPr>
        <p:spPr/>
        <p:txBody>
          <a:bodyPr/>
          <a:lstStyle/>
          <a:p>
            <a:fld id="{8DE20B6F-C80E-4A93-895D-C3983C5264C0}" type="slidenum">
              <a:rPr lang="en-US" smtClean="0"/>
              <a:t>16</a:t>
            </a:fld>
            <a:endParaRPr lang="en-US"/>
          </a:p>
        </p:txBody>
      </p:sp>
      <p:sp>
        <p:nvSpPr>
          <p:cNvPr id="11" name="Rectangle 10">
            <a:extLst>
              <a:ext uri="{FF2B5EF4-FFF2-40B4-BE49-F238E27FC236}">
                <a16:creationId xmlns:a16="http://schemas.microsoft.com/office/drawing/2014/main" id="{070AEB23-024F-420A-B60E-DC4C12F4D5C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83C96C1F-FB10-4DED-9400-1CBD5328AE1F}"/>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713DE22E-9A2B-4122-A8C2-05C5728951C5}"/>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24CA3A20-6C65-4EC0-B724-8A5D3AF13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47385456-AA10-42C0-BFA4-E5E5F200728E}"/>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123778B8-77B0-449E-9035-837E8C1130E4}"/>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44E9660B-20D3-41CA-B571-79E82C268AEB}"/>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16</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5">
            <a:extLst>
              <a:ext uri="{FF2B5EF4-FFF2-40B4-BE49-F238E27FC236}">
                <a16:creationId xmlns:a16="http://schemas.microsoft.com/office/drawing/2014/main" id="{219B5FBB-C3FB-4225-8585-B497F582D7F4}"/>
              </a:ext>
            </a:extLst>
          </p:cNvPr>
          <p:cNvSpPr/>
          <p:nvPr/>
        </p:nvSpPr>
        <p:spPr>
          <a:xfrm>
            <a:off x="1117652" y="780669"/>
            <a:ext cx="1120820"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Objectifs</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5E484054-FED0-4B1D-B555-774B68E7C999}"/>
              </a:ext>
            </a:extLst>
          </p:cNvPr>
          <p:cNvSpPr/>
          <p:nvPr/>
        </p:nvSpPr>
        <p:spPr>
          <a:xfrm>
            <a:off x="496389" y="1315761"/>
            <a:ext cx="10755085" cy="4015010"/>
          </a:xfrm>
          <a:prstGeom prst="rect">
            <a:avLst/>
          </a:prstGeom>
        </p:spPr>
        <p:txBody>
          <a:bodyPr wrap="square">
            <a:spAutoFit/>
          </a:bodyPr>
          <a:lstStyle/>
          <a:p>
            <a:pPr marL="342900" lvl="0" indent="-342900">
              <a:lnSpc>
                <a:spcPct val="107000"/>
              </a:lnSpc>
              <a:buFont typeface="Symbol" panose="05050102010706020507" pitchFamily="18" charset="2"/>
              <a:buChar char=""/>
            </a:pPr>
            <a:r>
              <a:rPr lang="fr-FR" sz="2400" b="1" dirty="0">
                <a:latin typeface="Segoe UI Light" panose="020B0502040204020203" pitchFamily="34" charset="0"/>
                <a:ea typeface="Calibri" panose="020F0502020204030204" pitchFamily="34" charset="0"/>
                <a:cs typeface="Segoe UI Light" panose="020B0502040204020203" pitchFamily="34" charset="0"/>
              </a:rPr>
              <a:t>Il s’agit d’utiliser un Référentiel unique de toutes les applications ou processus de gestion il élimine les problèmes de synchronisation des données partagées.</a:t>
            </a:r>
            <a:endParaRPr lang="en-US" sz="2400" b="1" dirty="0">
              <a:latin typeface="Segoe UI Light" panose="020B0502040204020203" pitchFamily="34" charset="0"/>
              <a:ea typeface="Calibri" panose="020F0502020204030204" pitchFamily="34" charset="0"/>
              <a:cs typeface="Segoe UI Light"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fr-FR" sz="2400" b="1" dirty="0">
                <a:latin typeface="Segoe UI Light" panose="020B0502040204020203" pitchFamily="34" charset="0"/>
                <a:ea typeface="Calibri" panose="020F0502020204030204" pitchFamily="34" charset="0"/>
                <a:cs typeface="Segoe UI Light" panose="020B0502040204020203" pitchFamily="34" charset="0"/>
              </a:rPr>
              <a:t>Le référentiel impose une gestion fine des droits et privilèges ainsi que la mise en place de workflow de validation.</a:t>
            </a:r>
            <a:endParaRPr lang="en-US" sz="2400" b="1"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pPr>
            <a:r>
              <a:rPr lang="fr-FR" sz="2400" b="1" dirty="0">
                <a:latin typeface="Segoe UI Light" panose="020B0502040204020203" pitchFamily="34" charset="0"/>
                <a:ea typeface="Calibri" panose="020F0502020204030204" pitchFamily="34" charset="0"/>
                <a:cs typeface="Segoe UI Light" panose="020B0502040204020203" pitchFamily="34" charset="0"/>
              </a:rPr>
              <a:t>Il s’agit donc d’une base de données particulièrement sensible tant au niveau des</a:t>
            </a:r>
            <a:endParaRPr lang="en-US" sz="2400" b="1"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pPr>
            <a:r>
              <a:rPr lang="fr-FR" sz="2400" b="1" dirty="0">
                <a:latin typeface="Segoe UI Light" panose="020B0502040204020203" pitchFamily="34" charset="0"/>
                <a:ea typeface="Calibri" panose="020F0502020204030204" pitchFamily="34" charset="0"/>
                <a:cs typeface="Segoe UI Light" panose="020B0502040204020203" pitchFamily="34" charset="0"/>
              </a:rPr>
              <a:t>autorisations d’accès que des règles métier associées pour leur création, mise à jour,</a:t>
            </a:r>
            <a:endParaRPr lang="en-US" sz="2400" b="1"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pPr>
            <a:r>
              <a:rPr lang="fr-FR" sz="2400" b="1" dirty="0">
                <a:latin typeface="Segoe UI Light" panose="020B0502040204020203" pitchFamily="34" charset="0"/>
                <a:ea typeface="Calibri" panose="020F0502020204030204" pitchFamily="34" charset="0"/>
                <a:cs typeface="Segoe UI Light" panose="020B0502040204020203" pitchFamily="34" charset="0"/>
              </a:rPr>
              <a:t>suppression et archivage.</a:t>
            </a:r>
            <a:endParaRPr lang="en-US" sz="2400" b="1"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pPr>
            <a:r>
              <a:rPr lang="fr-FR" sz="2400" b="1" dirty="0">
                <a:latin typeface="Segoe UI Light" panose="020B0502040204020203" pitchFamily="34" charset="0"/>
                <a:ea typeface="Calibri" panose="020F0502020204030204" pitchFamily="34" charset="0"/>
                <a:cs typeface="Segoe UI Light" panose="020B0502040204020203" pitchFamily="34" charset="0"/>
              </a:rPr>
              <a:t>De ce fait chaque structure de données ou données ne pourra ainsi être accessible qu’au travers de vues, méthodes.</a:t>
            </a:r>
            <a:endParaRPr lang="en-US" sz="2400" b="1" dirty="0">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285862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C005C"/>
                </a:solidFill>
                <a:effectLst/>
                <a:uLnTx/>
                <a:uFillTx/>
                <a:latin typeface="Segoe UI Light" panose="020B0502040204020203" pitchFamily="34" charset="0"/>
                <a:ea typeface="+mn-ea"/>
                <a:cs typeface="Segoe UI Light" panose="020B0502040204020203" pitchFamily="34" charset="0"/>
              </a:rPr>
              <a:t>DOMAINE REFERENTIEL SYSTEME D’INFORMATION </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41B63A69-F37F-4CFB-9410-209052851B6D}"/>
              </a:ext>
            </a:extLst>
          </p:cNvPr>
          <p:cNvSpPr>
            <a:spLocks noGrp="1"/>
          </p:cNvSpPr>
          <p:nvPr>
            <p:ph type="sldNum" sz="quarter" idx="12"/>
          </p:nvPr>
        </p:nvSpPr>
        <p:spPr/>
        <p:txBody>
          <a:bodyPr/>
          <a:lstStyle/>
          <a:p>
            <a:fld id="{8DE20B6F-C80E-4A93-895D-C3983C5264C0}" type="slidenum">
              <a:rPr lang="en-US" smtClean="0"/>
              <a:t>17</a:t>
            </a:fld>
            <a:endParaRPr lang="en-US"/>
          </a:p>
        </p:txBody>
      </p:sp>
      <p:sp>
        <p:nvSpPr>
          <p:cNvPr id="11" name="Rectangle 10">
            <a:extLst>
              <a:ext uri="{FF2B5EF4-FFF2-40B4-BE49-F238E27FC236}">
                <a16:creationId xmlns:a16="http://schemas.microsoft.com/office/drawing/2014/main" id="{070AEB23-024F-420A-B60E-DC4C12F4D5C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83C96C1F-FB10-4DED-9400-1CBD5328AE1F}"/>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713DE22E-9A2B-4122-A8C2-05C5728951C5}"/>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24CA3A20-6C65-4EC0-B724-8A5D3AF13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47385456-AA10-42C0-BFA4-E5E5F200728E}"/>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123778B8-77B0-449E-9035-837E8C1130E4}"/>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44E9660B-20D3-41CA-B571-79E82C268AEB}"/>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17</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5">
            <a:extLst>
              <a:ext uri="{FF2B5EF4-FFF2-40B4-BE49-F238E27FC236}">
                <a16:creationId xmlns:a16="http://schemas.microsoft.com/office/drawing/2014/main" id="{219B5FBB-C3FB-4225-8585-B497F582D7F4}"/>
              </a:ext>
            </a:extLst>
          </p:cNvPr>
          <p:cNvSpPr/>
          <p:nvPr/>
        </p:nvSpPr>
        <p:spPr>
          <a:xfrm>
            <a:off x="1165549" y="722922"/>
            <a:ext cx="2544286" cy="400110"/>
          </a:xfrm>
          <a:prstGeom prst="rect">
            <a:avLst/>
          </a:prstGeom>
        </p:spPr>
        <p:txBody>
          <a:bodyPr wrap="none">
            <a:spAutoFit/>
          </a:bodyPr>
          <a:lstStyle/>
          <a:p>
            <a:pPr lvl="0">
              <a:defRPr/>
            </a:pPr>
            <a:r>
              <a:rPr lang="en-US" sz="2000" b="1" dirty="0">
                <a:solidFill>
                  <a:srgbClr val="B4009E"/>
                </a:solidFill>
                <a:latin typeface="Segoe UI Light" panose="020B0502040204020203" pitchFamily="34" charset="0"/>
                <a:cs typeface="Segoe UI Light" panose="020B0502040204020203" pitchFamily="34" charset="0"/>
              </a:rPr>
              <a:t>Les </a:t>
            </a:r>
            <a:r>
              <a:rPr lang="fr-FR" sz="2000" b="1" dirty="0">
                <a:solidFill>
                  <a:srgbClr val="B4009E"/>
                </a:solidFill>
                <a:latin typeface="Segoe UI Light" panose="020B0502040204020203" pitchFamily="34" charset="0"/>
                <a:cs typeface="Segoe UI Light" panose="020B0502040204020203" pitchFamily="34" charset="0"/>
              </a:rPr>
              <a:t>Résultats</a:t>
            </a:r>
            <a:r>
              <a:rPr lang="en-US" sz="2000" b="1" dirty="0">
                <a:solidFill>
                  <a:srgbClr val="B4009E"/>
                </a:solidFill>
                <a:latin typeface="Segoe UI Light" panose="020B0502040204020203" pitchFamily="34" charset="0"/>
                <a:cs typeface="Segoe UI Light" panose="020B0502040204020203" pitchFamily="34" charset="0"/>
              </a:rPr>
              <a:t> </a:t>
            </a:r>
            <a:r>
              <a:rPr lang="en-US" sz="2000" b="1" dirty="0" err="1">
                <a:solidFill>
                  <a:srgbClr val="B4009E"/>
                </a:solidFill>
                <a:latin typeface="Segoe UI Light" panose="020B0502040204020203" pitchFamily="34" charset="0"/>
                <a:cs typeface="Segoe UI Light" panose="020B0502040204020203" pitchFamily="34" charset="0"/>
              </a:rPr>
              <a:t>attendus</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5E484054-FED0-4B1D-B555-774B68E7C999}"/>
              </a:ext>
            </a:extLst>
          </p:cNvPr>
          <p:cNvSpPr/>
          <p:nvPr/>
        </p:nvSpPr>
        <p:spPr>
          <a:xfrm>
            <a:off x="470264" y="1098786"/>
            <a:ext cx="10755085" cy="1200329"/>
          </a:xfrm>
          <a:prstGeom prst="rect">
            <a:avLst/>
          </a:prstGeom>
        </p:spPr>
        <p:txBody>
          <a:bodyPr wrap="square">
            <a:spAutoFit/>
          </a:bodyPr>
          <a:lstStyle/>
          <a:p>
            <a:r>
              <a:rPr lang="fr-FR" sz="2400" b="1" dirty="0">
                <a:latin typeface="Segoe UI Light" panose="020B0502040204020203" pitchFamily="34" charset="0"/>
                <a:cs typeface="Segoe UI Light" panose="020B0502040204020203" pitchFamily="34" charset="0"/>
              </a:rPr>
              <a:t>La réalisation d’un référentiel multi-établissement de cette nature permettra</a:t>
            </a:r>
            <a:endParaRPr lang="en-US" sz="2400" b="1" dirty="0">
              <a:latin typeface="Segoe UI Light" panose="020B0502040204020203" pitchFamily="34" charset="0"/>
              <a:cs typeface="Segoe UI Light" panose="020B0502040204020203" pitchFamily="34" charset="0"/>
            </a:endParaRPr>
          </a:p>
          <a:p>
            <a:r>
              <a:rPr lang="fr-FR" sz="2400" b="1" dirty="0">
                <a:latin typeface="Segoe UI Light" panose="020B0502040204020203" pitchFamily="34" charset="0"/>
                <a:cs typeface="Segoe UI Light" panose="020B0502040204020203" pitchFamily="34" charset="0"/>
              </a:rPr>
              <a:t>d’élaborer un PGI en mesure d’intégrer tous les processus métiers du système</a:t>
            </a:r>
            <a:endParaRPr lang="en-US" sz="2400" b="1" dirty="0">
              <a:latin typeface="Segoe UI Light" panose="020B0502040204020203" pitchFamily="34" charset="0"/>
              <a:cs typeface="Segoe UI Light" panose="020B0502040204020203" pitchFamily="34" charset="0"/>
            </a:endParaRPr>
          </a:p>
          <a:p>
            <a:r>
              <a:rPr lang="fr-FR" sz="2400" b="1" dirty="0">
                <a:latin typeface="Segoe UI Light" panose="020B0502040204020203" pitchFamily="34" charset="0"/>
                <a:cs typeface="Segoe UI Light" panose="020B0502040204020203" pitchFamily="34" charset="0"/>
              </a:rPr>
              <a:t>d’information de l’enseignement supérieur et de la recherche scientifique</a:t>
            </a:r>
            <a:endParaRPr lang="en-US" sz="2400" b="1" dirty="0">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B812C29D-9434-436F-ACF8-0E74F94B8D62}"/>
              </a:ext>
            </a:extLst>
          </p:cNvPr>
          <p:cNvSpPr/>
          <p:nvPr/>
        </p:nvSpPr>
        <p:spPr>
          <a:xfrm>
            <a:off x="1124063" y="2299115"/>
            <a:ext cx="2627258" cy="400110"/>
          </a:xfrm>
          <a:prstGeom prst="rect">
            <a:avLst/>
          </a:prstGeom>
        </p:spPr>
        <p:txBody>
          <a:bodyPr wrap="none">
            <a:spAutoFit/>
          </a:bodyPr>
          <a:lstStyle/>
          <a:p>
            <a:pPr lvl="0">
              <a:defRPr/>
            </a:pPr>
            <a:r>
              <a:rPr lang="en-US" sz="2000" b="1" dirty="0">
                <a:solidFill>
                  <a:srgbClr val="B4009E"/>
                </a:solidFill>
                <a:latin typeface="Segoe UI Light" panose="020B0502040204020203" pitchFamily="34" charset="0"/>
                <a:cs typeface="Segoe UI Light" panose="020B0502040204020203" pitchFamily="34" charset="0"/>
              </a:rPr>
              <a:t>Champs </a:t>
            </a:r>
            <a:r>
              <a:rPr lang="en-US" sz="2000" b="1" dirty="0" err="1">
                <a:solidFill>
                  <a:srgbClr val="B4009E"/>
                </a:solidFill>
                <a:latin typeface="Segoe UI Light" panose="020B0502040204020203" pitchFamily="34" charset="0"/>
                <a:cs typeface="Segoe UI Light" panose="020B0502040204020203" pitchFamily="34" charset="0"/>
              </a:rPr>
              <a:t>d’intervention</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B9601BCF-471D-461B-99E3-1B2DC098742A}"/>
              </a:ext>
            </a:extLst>
          </p:cNvPr>
          <p:cNvSpPr/>
          <p:nvPr/>
        </p:nvSpPr>
        <p:spPr>
          <a:xfrm>
            <a:off x="508619" y="2644170"/>
            <a:ext cx="10755085" cy="1569660"/>
          </a:xfrm>
          <a:prstGeom prst="rect">
            <a:avLst/>
          </a:prstGeom>
        </p:spPr>
        <p:txBody>
          <a:bodyPr wrap="square">
            <a:spAutoFit/>
          </a:bodyPr>
          <a:lstStyle/>
          <a:p>
            <a:r>
              <a:rPr lang="fr-FR" sz="2400" b="1" dirty="0">
                <a:latin typeface="Segoe UI Light" panose="020B0502040204020203" pitchFamily="34" charset="0"/>
                <a:cs typeface="Segoe UI Light" panose="020B0502040204020203" pitchFamily="34" charset="0"/>
              </a:rPr>
              <a:t>Cette mise en </a:t>
            </a:r>
            <a:r>
              <a:rPr lang="fr-FR" sz="2400" b="1" dirty="0" err="1">
                <a:latin typeface="Segoe UI Light" panose="020B0502040204020203" pitchFamily="34" charset="0"/>
                <a:cs typeface="Segoe UI Light" panose="020B0502040204020203" pitchFamily="34" charset="0"/>
              </a:rPr>
              <a:t>oeuvre</a:t>
            </a:r>
            <a:r>
              <a:rPr lang="fr-FR" sz="2400" b="1" dirty="0">
                <a:latin typeface="Segoe UI Light" panose="020B0502040204020203" pitchFamily="34" charset="0"/>
                <a:cs typeface="Segoe UI Light" panose="020B0502040204020203" pitchFamily="34" charset="0"/>
              </a:rPr>
              <a:t> concerne tous les établissements du ministère de l’enseignement</a:t>
            </a:r>
            <a:r>
              <a:rPr lang="en-US" sz="2400" b="1" dirty="0">
                <a:latin typeface="Segoe UI Light" panose="020B0502040204020203" pitchFamily="34" charset="0"/>
                <a:cs typeface="Segoe UI Light" panose="020B0502040204020203" pitchFamily="34" charset="0"/>
              </a:rPr>
              <a:t> </a:t>
            </a:r>
            <a:r>
              <a:rPr lang="fr-FR" sz="2400" b="1" dirty="0">
                <a:latin typeface="Segoe UI Light" panose="020B0502040204020203" pitchFamily="34" charset="0"/>
                <a:cs typeface="Segoe UI Light" panose="020B0502040204020203" pitchFamily="34" charset="0"/>
              </a:rPr>
              <a:t>supérieur. Elle sera préalablement validée par les sites pilotes. Les </a:t>
            </a:r>
            <a:r>
              <a:rPr lang="fr-FR" sz="2400" b="1" dirty="0" err="1">
                <a:latin typeface="Segoe UI Light" panose="020B0502040204020203" pitchFamily="34" charset="0"/>
                <a:cs typeface="Segoe UI Light" panose="020B0502040204020203" pitchFamily="34" charset="0"/>
              </a:rPr>
              <a:t>specifications</a:t>
            </a:r>
            <a:r>
              <a:rPr lang="en-US" sz="2400" b="1" dirty="0">
                <a:latin typeface="Segoe UI Light" panose="020B0502040204020203" pitchFamily="34" charset="0"/>
                <a:cs typeface="Segoe UI Light" panose="020B0502040204020203" pitchFamily="34" charset="0"/>
              </a:rPr>
              <a:t> </a:t>
            </a:r>
            <a:r>
              <a:rPr lang="fr-FR" sz="2400" b="1" dirty="0">
                <a:latin typeface="Segoe UI Light" panose="020B0502040204020203" pitchFamily="34" charset="0"/>
                <a:cs typeface="Segoe UI Light" panose="020B0502040204020203" pitchFamily="34" charset="0"/>
              </a:rPr>
              <a:t>sont à destination du soumissionnaire retenu aux termes de l'appel d'offres.</a:t>
            </a:r>
            <a:endParaRPr lang="en-US" sz="2400" b="1" dirty="0">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3C30D7B0-8805-4475-9548-F3381FEF9CFD}"/>
              </a:ext>
            </a:extLst>
          </p:cNvPr>
          <p:cNvSpPr/>
          <p:nvPr/>
        </p:nvSpPr>
        <p:spPr>
          <a:xfrm>
            <a:off x="1163246" y="4201935"/>
            <a:ext cx="2124299"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Suivi</a:t>
            </a:r>
            <a:r>
              <a:rPr lang="en-US" sz="2000" b="1" dirty="0">
                <a:solidFill>
                  <a:srgbClr val="B4009E"/>
                </a:solidFill>
                <a:latin typeface="Segoe UI Light" panose="020B0502040204020203" pitchFamily="34" charset="0"/>
                <a:cs typeface="Segoe UI Light" panose="020B0502040204020203" pitchFamily="34" charset="0"/>
              </a:rPr>
              <a:t> et </a:t>
            </a:r>
            <a:r>
              <a:rPr lang="fr-FR" sz="2000" b="1" dirty="0">
                <a:solidFill>
                  <a:srgbClr val="B4009E"/>
                </a:solidFill>
                <a:latin typeface="Segoe UI Light" panose="020B0502040204020203" pitchFamily="34" charset="0"/>
                <a:cs typeface="Segoe UI Light" panose="020B0502040204020203" pitchFamily="34" charset="0"/>
              </a:rPr>
              <a:t>é</a:t>
            </a:r>
            <a:r>
              <a:rPr lang="en-US" sz="2000" b="1" dirty="0">
                <a:solidFill>
                  <a:srgbClr val="B4009E"/>
                </a:solidFill>
                <a:latin typeface="Segoe UI Light" panose="020B0502040204020203" pitchFamily="34" charset="0"/>
                <a:cs typeface="Segoe UI Light" panose="020B0502040204020203" pitchFamily="34" charset="0"/>
              </a:rPr>
              <a:t>valuation</a:t>
            </a:r>
          </a:p>
        </p:txBody>
      </p:sp>
      <p:sp>
        <p:nvSpPr>
          <p:cNvPr id="22" name="Rectangle 21">
            <a:extLst>
              <a:ext uri="{FF2B5EF4-FFF2-40B4-BE49-F238E27FC236}">
                <a16:creationId xmlns:a16="http://schemas.microsoft.com/office/drawing/2014/main" id="{A074BFC3-D9CE-4C04-9CCC-81347FEFF42D}"/>
              </a:ext>
            </a:extLst>
          </p:cNvPr>
          <p:cNvSpPr/>
          <p:nvPr/>
        </p:nvSpPr>
        <p:spPr>
          <a:xfrm>
            <a:off x="547802" y="4546990"/>
            <a:ext cx="10755085" cy="1569660"/>
          </a:xfrm>
          <a:prstGeom prst="rect">
            <a:avLst/>
          </a:prstGeom>
        </p:spPr>
        <p:txBody>
          <a:bodyPr wrap="square">
            <a:spAutoFit/>
          </a:bodyPr>
          <a:lstStyle/>
          <a:p>
            <a:r>
              <a:rPr lang="fr-FR" sz="2400" b="1" dirty="0">
                <a:latin typeface="Segoe UI Light" panose="020B0502040204020203" pitchFamily="34" charset="0"/>
                <a:cs typeface="Segoe UI Light" panose="020B0502040204020203" pitchFamily="34" charset="0"/>
              </a:rPr>
              <a:t>La validation fonctionnelle est sous la responsabilité du responsable système</a:t>
            </a:r>
            <a:endParaRPr lang="en-US" sz="2400" b="1" dirty="0">
              <a:latin typeface="Segoe UI Light" panose="020B0502040204020203" pitchFamily="34" charset="0"/>
              <a:cs typeface="Segoe UI Light" panose="020B0502040204020203" pitchFamily="34" charset="0"/>
            </a:endParaRPr>
          </a:p>
          <a:p>
            <a:r>
              <a:rPr lang="fr-FR" sz="2400" b="1" dirty="0">
                <a:latin typeface="Segoe UI Light" panose="020B0502040204020203" pitchFamily="34" charset="0"/>
                <a:cs typeface="Segoe UI Light" panose="020B0502040204020203" pitchFamily="34" charset="0"/>
              </a:rPr>
              <a:t>d’information du ministère.</a:t>
            </a:r>
            <a:endParaRPr lang="en-US" sz="2400" b="1" dirty="0">
              <a:latin typeface="Segoe UI Light" panose="020B0502040204020203" pitchFamily="34" charset="0"/>
              <a:cs typeface="Segoe UI Light" panose="020B0502040204020203" pitchFamily="34" charset="0"/>
            </a:endParaRPr>
          </a:p>
          <a:p>
            <a:r>
              <a:rPr lang="fr-FR" sz="2400" b="1" dirty="0">
                <a:latin typeface="Segoe UI Light" panose="020B0502040204020203" pitchFamily="34" charset="0"/>
                <a:cs typeface="Segoe UI Light" panose="020B0502040204020203" pitchFamily="34" charset="0"/>
              </a:rPr>
              <a:t>Le suivi et la coordination de l'édition des spécifications fonctionnelles se feront en</a:t>
            </a:r>
            <a:endParaRPr lang="en-US" sz="2400" b="1" dirty="0">
              <a:latin typeface="Segoe UI Light" panose="020B0502040204020203" pitchFamily="34" charset="0"/>
              <a:cs typeface="Segoe UI Light" panose="020B0502040204020203" pitchFamily="34" charset="0"/>
            </a:endParaRPr>
          </a:p>
          <a:p>
            <a:r>
              <a:rPr lang="fr-FR" sz="2400" b="1" dirty="0">
                <a:latin typeface="Segoe UI Light" panose="020B0502040204020203" pitchFamily="34" charset="0"/>
                <a:cs typeface="Segoe UI Light" panose="020B0502040204020203" pitchFamily="34" charset="0"/>
              </a:rPr>
              <a:t>collaboration avec la direction informatique MESRS</a:t>
            </a:r>
            <a:endParaRPr lang="en-US" sz="24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4146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2554545"/>
          </a:xfrm>
          <a:prstGeom prst="rect">
            <a:avLst/>
          </a:prstGeom>
          <a:noFill/>
        </p:spPr>
        <p:txBody>
          <a:bodyPr wrap="square" rtlCol="0">
            <a:spAutoFit/>
          </a:bodyPr>
          <a:lstStyle/>
          <a:p>
            <a:pPr algn="ctr"/>
            <a:r>
              <a:rPr lang="en-US" sz="8000" dirty="0">
                <a:solidFill>
                  <a:srgbClr val="5C005C"/>
                </a:solidFill>
                <a:latin typeface="Segoe UI Light" panose="020B0502040204020203" pitchFamily="34" charset="0"/>
                <a:cs typeface="Segoe UI Light" panose="020B0502040204020203" pitchFamily="34" charset="0"/>
              </a:rPr>
              <a:t>DOMAINE FORMATION ET VIE ETUDIANTE</a:t>
            </a: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7E65C87A-B7E3-4EC2-BDFA-3A30641D9889}"/>
              </a:ext>
            </a:extLst>
          </p:cNvPr>
          <p:cNvSpPr>
            <a:spLocks noGrp="1"/>
          </p:cNvSpPr>
          <p:nvPr>
            <p:ph type="sldNum" sz="quarter" idx="12"/>
          </p:nvPr>
        </p:nvSpPr>
        <p:spPr/>
        <p:txBody>
          <a:bodyPr/>
          <a:lstStyle/>
          <a:p>
            <a:fld id="{8DE20B6F-C80E-4A93-895D-C3983C5264C0}" type="slidenum">
              <a:rPr lang="en-US" smtClean="0"/>
              <a:t>18</a:t>
            </a:fld>
            <a:endParaRPr lang="en-US"/>
          </a:p>
        </p:txBody>
      </p:sp>
      <p:sp>
        <p:nvSpPr>
          <p:cNvPr id="14" name="Rectangle 13">
            <a:extLst>
              <a:ext uri="{FF2B5EF4-FFF2-40B4-BE49-F238E27FC236}">
                <a16:creationId xmlns:a16="http://schemas.microsoft.com/office/drawing/2014/main" id="{5C8DDCC4-6A25-4771-BAE3-764FD1AC784A}"/>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4F88908B-4F10-403B-BE49-E88DB2CD5598}"/>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E4C6B6BE-F7CF-4607-A4EB-71A3C43E934E}"/>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D40F77D6-8E9B-4025-918E-897A03FD6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74A475EF-01FE-4228-91A6-16C762A81DBF}"/>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08323084-A88E-4132-B5E8-E9D68B20E472}"/>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CE446696-BA04-49C6-8AB9-3CC25EBB9824}"/>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18</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54222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FORMATION ET VIE ETUDIANTE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C5CC9886-6FF9-4FF0-8AC7-F5077DF81ECA}"/>
              </a:ext>
            </a:extLst>
          </p:cNvPr>
          <p:cNvSpPr>
            <a:spLocks noGrp="1"/>
          </p:cNvSpPr>
          <p:nvPr>
            <p:ph type="sldNum" sz="quarter" idx="12"/>
          </p:nvPr>
        </p:nvSpPr>
        <p:spPr/>
        <p:txBody>
          <a:bodyPr/>
          <a:lstStyle/>
          <a:p>
            <a:fld id="{8DE20B6F-C80E-4A93-895D-C3983C5264C0}" type="slidenum">
              <a:rPr lang="en-US" smtClean="0"/>
              <a:t>19</a:t>
            </a:fld>
            <a:endParaRPr lang="en-US"/>
          </a:p>
        </p:txBody>
      </p:sp>
      <p:sp>
        <p:nvSpPr>
          <p:cNvPr id="11" name="Rectangle 10">
            <a:extLst>
              <a:ext uri="{FF2B5EF4-FFF2-40B4-BE49-F238E27FC236}">
                <a16:creationId xmlns:a16="http://schemas.microsoft.com/office/drawing/2014/main" id="{56864004-9930-4711-B8B8-B9EF7245986A}"/>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C84E1748-FCBE-49C0-82BC-0F83F1C96F86}"/>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110D594F-8AA5-42A1-96A1-D3A04A855F2D}"/>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850919D2-02D6-48B9-8AC9-03D704AAC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011C42B6-A62B-40BB-BE70-ABDF72E33324}"/>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273CCEAD-114D-4DFB-B9F2-A85B35978660}"/>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2857373D-D0C6-4195-87F5-6BD19E652D65}"/>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19</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Rectangle 17">
            <a:extLst>
              <a:ext uri="{FF2B5EF4-FFF2-40B4-BE49-F238E27FC236}">
                <a16:creationId xmlns:a16="http://schemas.microsoft.com/office/drawing/2014/main" id="{2264BC9F-6189-4172-879B-F575955A5744}"/>
              </a:ext>
            </a:extLst>
          </p:cNvPr>
          <p:cNvSpPr/>
          <p:nvPr/>
        </p:nvSpPr>
        <p:spPr>
          <a:xfrm>
            <a:off x="1117652" y="780669"/>
            <a:ext cx="1120820"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Objectifs</a:t>
            </a:r>
            <a:endParaRPr lang="en-US" sz="2000" b="1" dirty="0">
              <a:solidFill>
                <a:srgbClr val="B4009E"/>
              </a:solidFill>
              <a:latin typeface="Segoe UI Light" panose="020B0502040204020203" pitchFamily="34" charset="0"/>
              <a:cs typeface="Segoe UI Light" panose="020B0502040204020203" pitchFamily="34" charset="0"/>
            </a:endParaRPr>
          </a:p>
        </p:txBody>
      </p:sp>
      <p:graphicFrame>
        <p:nvGraphicFramePr>
          <p:cNvPr id="7" name="Diagramme 6">
            <a:extLst>
              <a:ext uri="{FF2B5EF4-FFF2-40B4-BE49-F238E27FC236}">
                <a16:creationId xmlns:a16="http://schemas.microsoft.com/office/drawing/2014/main" id="{78BE9CBF-FDD0-43CE-AC7A-8591975713C4}"/>
              </a:ext>
            </a:extLst>
          </p:cNvPr>
          <p:cNvGraphicFramePr/>
          <p:nvPr>
            <p:extLst>
              <p:ext uri="{D42A27DB-BD31-4B8C-83A1-F6EECF244321}">
                <p14:modId xmlns:p14="http://schemas.microsoft.com/office/powerpoint/2010/main" val="2880382410"/>
              </p:ext>
            </p:extLst>
          </p:nvPr>
        </p:nvGraphicFramePr>
        <p:xfrm>
          <a:off x="337354" y="1481339"/>
          <a:ext cx="5427720" cy="405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me 7">
            <a:extLst>
              <a:ext uri="{FF2B5EF4-FFF2-40B4-BE49-F238E27FC236}">
                <a16:creationId xmlns:a16="http://schemas.microsoft.com/office/drawing/2014/main" id="{061C6C5F-4B48-4881-805C-4EA823933E07}"/>
              </a:ext>
            </a:extLst>
          </p:cNvPr>
          <p:cNvGraphicFramePr/>
          <p:nvPr>
            <p:extLst>
              <p:ext uri="{D42A27DB-BD31-4B8C-83A1-F6EECF244321}">
                <p14:modId xmlns:p14="http://schemas.microsoft.com/office/powerpoint/2010/main" val="1837481322"/>
              </p:ext>
            </p:extLst>
          </p:nvPr>
        </p:nvGraphicFramePr>
        <p:xfrm>
          <a:off x="5216750" y="773962"/>
          <a:ext cx="7189651" cy="529867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142354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 name="TextBox 8"/>
          <p:cNvSpPr txBox="1"/>
          <p:nvPr/>
        </p:nvSpPr>
        <p:spPr>
          <a:xfrm>
            <a:off x="6166620" y="4012585"/>
            <a:ext cx="2857595" cy="861774"/>
          </a:xfrm>
          <a:prstGeom prst="rect">
            <a:avLst/>
          </a:prstGeom>
          <a:noFill/>
        </p:spPr>
        <p:txBody>
          <a:bodyPr wrap="square" rtlCol="0">
            <a:spAutoFit/>
          </a:bodyPr>
          <a:lstStyle/>
          <a:p>
            <a:pPr algn="ctr"/>
            <a:r>
              <a:rPr lang="en-US" sz="2500" dirty="0">
                <a:solidFill>
                  <a:srgbClr val="5C005C"/>
                </a:solidFill>
              </a:rPr>
              <a:t>BOUZERBA </a:t>
            </a:r>
            <a:r>
              <a:rPr lang="en-US" sz="2500" dirty="0" err="1">
                <a:solidFill>
                  <a:srgbClr val="5C005C"/>
                </a:solidFill>
              </a:rPr>
              <a:t>Chafaa</a:t>
            </a:r>
            <a:endParaRPr lang="en-US" sz="2500" dirty="0">
              <a:solidFill>
                <a:srgbClr val="5C005C"/>
              </a:solidFill>
            </a:endParaRPr>
          </a:p>
          <a:p>
            <a:pPr algn="ctr"/>
            <a:endParaRPr lang="en-US" sz="2500" dirty="0">
              <a:solidFill>
                <a:srgbClr val="5C005C"/>
              </a:solidFill>
            </a:endParaRPr>
          </a:p>
        </p:txBody>
      </p:sp>
      <p:sp>
        <p:nvSpPr>
          <p:cNvPr id="37" name="TextBox 36"/>
          <p:cNvSpPr txBox="1"/>
          <p:nvPr/>
        </p:nvSpPr>
        <p:spPr>
          <a:xfrm>
            <a:off x="9222105" y="4001031"/>
            <a:ext cx="2857595" cy="861774"/>
          </a:xfrm>
          <a:prstGeom prst="rect">
            <a:avLst/>
          </a:prstGeom>
          <a:noFill/>
        </p:spPr>
        <p:txBody>
          <a:bodyPr wrap="square" rtlCol="0">
            <a:spAutoFit/>
          </a:bodyPr>
          <a:lstStyle/>
          <a:p>
            <a:pPr algn="ctr"/>
            <a:r>
              <a:rPr lang="en-US" sz="2500" dirty="0">
                <a:solidFill>
                  <a:srgbClr val="5C005C"/>
                </a:solidFill>
              </a:rPr>
              <a:t>SETRERRAHMANE</a:t>
            </a:r>
          </a:p>
          <a:p>
            <a:pPr algn="ctr"/>
            <a:r>
              <a:rPr lang="en-US" sz="2500" dirty="0">
                <a:solidFill>
                  <a:srgbClr val="5C005C"/>
                </a:solidFill>
              </a:rPr>
              <a:t>Ahmed Djallel </a:t>
            </a:r>
            <a:r>
              <a:rPr lang="en-US" sz="2500" dirty="0" err="1">
                <a:solidFill>
                  <a:srgbClr val="5C005C"/>
                </a:solidFill>
              </a:rPr>
              <a:t>Eddin</a:t>
            </a:r>
            <a:endParaRPr lang="en-US" sz="2500" dirty="0">
              <a:solidFill>
                <a:srgbClr val="5C005C"/>
              </a:solidFill>
            </a:endParaRPr>
          </a:p>
        </p:txBody>
      </p:sp>
      <p:sp>
        <p:nvSpPr>
          <p:cNvPr id="66" name="TextBox 65"/>
          <p:cNvSpPr txBox="1"/>
          <p:nvPr/>
        </p:nvSpPr>
        <p:spPr>
          <a:xfrm>
            <a:off x="3111135" y="4001031"/>
            <a:ext cx="2857595" cy="477054"/>
          </a:xfrm>
          <a:prstGeom prst="rect">
            <a:avLst/>
          </a:prstGeom>
          <a:noFill/>
        </p:spPr>
        <p:txBody>
          <a:bodyPr wrap="square" rtlCol="0">
            <a:spAutoFit/>
          </a:bodyPr>
          <a:lstStyle/>
          <a:p>
            <a:pPr algn="ctr"/>
            <a:r>
              <a:rPr lang="en-US" sz="2500" dirty="0">
                <a:solidFill>
                  <a:srgbClr val="5C005C"/>
                </a:solidFill>
              </a:rPr>
              <a:t>AMARA Ziyad</a:t>
            </a:r>
          </a:p>
        </p:txBody>
      </p:sp>
      <p:sp>
        <p:nvSpPr>
          <p:cNvPr id="62" name="TextBox 61"/>
          <p:cNvSpPr txBox="1"/>
          <p:nvPr/>
        </p:nvSpPr>
        <p:spPr>
          <a:xfrm>
            <a:off x="55650" y="4000452"/>
            <a:ext cx="2857595" cy="861774"/>
          </a:xfrm>
          <a:prstGeom prst="rect">
            <a:avLst/>
          </a:prstGeom>
          <a:noFill/>
        </p:spPr>
        <p:txBody>
          <a:bodyPr wrap="square" rtlCol="0">
            <a:spAutoFit/>
          </a:bodyPr>
          <a:lstStyle/>
          <a:p>
            <a:pPr algn="ctr"/>
            <a:r>
              <a:rPr lang="en-US" sz="2500" dirty="0">
                <a:solidFill>
                  <a:srgbClr val="5C005C"/>
                </a:solidFill>
              </a:rPr>
              <a:t>YAHIAOUI </a:t>
            </a:r>
            <a:r>
              <a:rPr lang="en-US" sz="2500" dirty="0" err="1">
                <a:solidFill>
                  <a:srgbClr val="5C005C"/>
                </a:solidFill>
              </a:rPr>
              <a:t>Issam</a:t>
            </a:r>
            <a:endParaRPr lang="en-US" sz="2500" dirty="0">
              <a:solidFill>
                <a:srgbClr val="5C005C"/>
              </a:solidFill>
            </a:endParaRPr>
          </a:p>
          <a:p>
            <a:pPr algn="ctr"/>
            <a:endParaRPr lang="en-US" sz="2500" dirty="0">
              <a:solidFill>
                <a:srgbClr val="5C005C"/>
              </a:solidFill>
            </a:endParaRPr>
          </a:p>
        </p:txBody>
      </p:sp>
      <p:sp>
        <p:nvSpPr>
          <p:cNvPr id="3" name="TextBox 2"/>
          <p:cNvSpPr txBox="1"/>
          <p:nvPr/>
        </p:nvSpPr>
        <p:spPr>
          <a:xfrm>
            <a:off x="214401" y="189187"/>
            <a:ext cx="12192000" cy="1077218"/>
          </a:xfrm>
          <a:prstGeom prst="rect">
            <a:avLst/>
          </a:prstGeom>
          <a:noFill/>
        </p:spPr>
        <p:txBody>
          <a:bodyPr wrap="square" rtlCol="0">
            <a:spAutoFit/>
          </a:bodyPr>
          <a:lstStyle/>
          <a:p>
            <a:pPr>
              <a:defRPr/>
            </a:pPr>
            <a:r>
              <a:rPr lang="en-US" sz="3200" dirty="0">
                <a:solidFill>
                  <a:srgbClr val="5C005C"/>
                </a:solidFill>
                <a:latin typeface="Segoe UI Light" panose="020B0502040204020203" pitchFamily="34" charset="0"/>
                <a:cs typeface="Segoe UI Light" panose="020B0502040204020203" pitchFamily="34" charset="0"/>
              </a:rPr>
              <a:t>Les </a:t>
            </a:r>
            <a:r>
              <a:rPr lang="en-US" sz="3200" dirty="0" err="1">
                <a:solidFill>
                  <a:srgbClr val="5C005C"/>
                </a:solidFill>
                <a:latin typeface="Segoe UI Light" panose="020B0502040204020203" pitchFamily="34" charset="0"/>
                <a:cs typeface="Segoe UI Light" panose="020B0502040204020203" pitchFamily="34" charset="0"/>
              </a:rPr>
              <a:t>Membres</a:t>
            </a:r>
            <a:r>
              <a:rPr lang="en-US" sz="3200" dirty="0">
                <a:solidFill>
                  <a:srgbClr val="5C005C"/>
                </a:solidFill>
                <a:latin typeface="Segoe UI Light" panose="020B0502040204020203" pitchFamily="34" charset="0"/>
                <a:cs typeface="Segoe UI Light" panose="020B0502040204020203" pitchFamily="34" charset="0"/>
              </a:rPr>
              <a:t> D’</a:t>
            </a:r>
            <a:r>
              <a:rPr lang="fr-FR" sz="3200" dirty="0">
                <a:solidFill>
                  <a:srgbClr val="5C005C"/>
                </a:solidFill>
                <a:latin typeface="Segoe UI Light" panose="020B0502040204020203" pitchFamily="34" charset="0"/>
                <a:cs typeface="Segoe UI Light" panose="020B0502040204020203" pitchFamily="34" charset="0"/>
              </a:rPr>
              <a:t>é</a:t>
            </a:r>
            <a:r>
              <a:rPr lang="en-US" sz="3200" dirty="0" err="1">
                <a:solidFill>
                  <a:srgbClr val="5C005C"/>
                </a:solidFill>
                <a:latin typeface="Segoe UI Light" panose="020B0502040204020203" pitchFamily="34" charset="0"/>
                <a:cs typeface="Segoe UI Light" panose="020B0502040204020203" pitchFamily="34" charset="0"/>
              </a:rPr>
              <a:t>quipe</a:t>
            </a:r>
            <a:endParaRPr lang="en-US" sz="3200" dirty="0">
              <a:solidFill>
                <a:srgbClr val="5C005C"/>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C005C"/>
              </a:solidFill>
              <a:effectLst/>
              <a:uLnTx/>
              <a:uFillTx/>
              <a:latin typeface="Segoe UI Light" panose="020B0502040204020203" pitchFamily="34" charset="0"/>
              <a:ea typeface="+mn-ea"/>
              <a:cs typeface="Segoe UI Light" panose="020B0502040204020203" pitchFamily="34" charset="0"/>
            </a:endParaRPr>
          </a:p>
        </p:txBody>
      </p:sp>
      <p:sp>
        <p:nvSpPr>
          <p:cNvPr id="33" name="Organigramme : Connecteur 32">
            <a:extLst>
              <a:ext uri="{FF2B5EF4-FFF2-40B4-BE49-F238E27FC236}">
                <a16:creationId xmlns:a16="http://schemas.microsoft.com/office/drawing/2014/main" id="{A9B7F72E-C31B-45A0-8BFE-DB39DE761692}"/>
              </a:ext>
            </a:extLst>
          </p:cNvPr>
          <p:cNvSpPr/>
          <p:nvPr/>
        </p:nvSpPr>
        <p:spPr>
          <a:xfrm>
            <a:off x="9687135" y="2085052"/>
            <a:ext cx="1927533" cy="1927533"/>
          </a:xfrm>
          <a:prstGeom prst="flowChartConnector">
            <a:avLst/>
          </a:prstGeom>
          <a:blipFill dpi="0" rotWithShape="1">
            <a:blip r:embed="rId2">
              <a:extLst>
                <a:ext uri="{28A0092B-C50C-407E-A947-70E740481C1C}">
                  <a14:useLocalDpi xmlns:a14="http://schemas.microsoft.com/office/drawing/2010/main" val="0"/>
                </a:ext>
              </a:extLst>
            </a:blip>
            <a:srcRect/>
            <a:stretch>
              <a:fillRect/>
            </a:stretch>
          </a:blipFill>
          <a:ln w="38100">
            <a:solidFill>
              <a:srgbClr val="5C005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4" name="Organigramme : Connecteur 33">
            <a:extLst>
              <a:ext uri="{FF2B5EF4-FFF2-40B4-BE49-F238E27FC236}">
                <a16:creationId xmlns:a16="http://schemas.microsoft.com/office/drawing/2014/main" id="{1EDDDCDE-48F7-4607-A17E-8B7EF951F066}"/>
              </a:ext>
            </a:extLst>
          </p:cNvPr>
          <p:cNvSpPr/>
          <p:nvPr/>
        </p:nvSpPr>
        <p:spPr>
          <a:xfrm>
            <a:off x="6690976" y="2062101"/>
            <a:ext cx="1927533" cy="1927533"/>
          </a:xfrm>
          <a:prstGeom prst="flowChartConnector">
            <a:avLst/>
          </a:prstGeom>
          <a:blipFill dpi="0" rotWithShape="1">
            <a:blip r:embed="rId3">
              <a:extLst>
                <a:ext uri="{28A0092B-C50C-407E-A947-70E740481C1C}">
                  <a14:useLocalDpi xmlns:a14="http://schemas.microsoft.com/office/drawing/2010/main" val="0"/>
                </a:ext>
              </a:extLst>
            </a:blip>
            <a:srcRect/>
            <a:stretch>
              <a:fillRect/>
            </a:stretch>
          </a:blipFill>
          <a:ln w="38100">
            <a:solidFill>
              <a:srgbClr val="5C005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35" name="Organigramme : Connecteur 34">
            <a:extLst>
              <a:ext uri="{FF2B5EF4-FFF2-40B4-BE49-F238E27FC236}">
                <a16:creationId xmlns:a16="http://schemas.microsoft.com/office/drawing/2014/main" id="{C462F8E4-64E8-47E9-B02F-CA1E5AE6436D}"/>
              </a:ext>
            </a:extLst>
          </p:cNvPr>
          <p:cNvSpPr/>
          <p:nvPr/>
        </p:nvSpPr>
        <p:spPr>
          <a:xfrm>
            <a:off x="3576165" y="2062101"/>
            <a:ext cx="1927533" cy="1927533"/>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a:ln w="38100">
            <a:solidFill>
              <a:srgbClr val="5C005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Organigramme : Connecteur 18">
            <a:extLst>
              <a:ext uri="{FF2B5EF4-FFF2-40B4-BE49-F238E27FC236}">
                <a16:creationId xmlns:a16="http://schemas.microsoft.com/office/drawing/2014/main" id="{F4D773FF-7D6C-46DA-BF8D-64A5B61187C7}"/>
              </a:ext>
            </a:extLst>
          </p:cNvPr>
          <p:cNvSpPr/>
          <p:nvPr/>
        </p:nvSpPr>
        <p:spPr>
          <a:xfrm>
            <a:off x="520680" y="2043918"/>
            <a:ext cx="1927533" cy="1927533"/>
          </a:xfrm>
          <a:prstGeom prst="flowChartConnector">
            <a:avLst/>
          </a:prstGeom>
          <a:blipFill dpi="0" rotWithShape="1">
            <a:blip r:embed="rId6">
              <a:extLst>
                <a:ext uri="{28A0092B-C50C-407E-A947-70E740481C1C}">
                  <a14:useLocalDpi xmlns:a14="http://schemas.microsoft.com/office/drawing/2010/main" val="0"/>
                </a:ext>
              </a:extLst>
            </a:blip>
            <a:srcRect/>
            <a:stretch>
              <a:fillRect/>
            </a:stretch>
          </a:blipFill>
          <a:ln w="38100">
            <a:solidFill>
              <a:srgbClr val="5C005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BB9617CC-3E8D-425B-8611-5F1AD4F92199}"/>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4" name="Espace réservé du numéro de diapositive 23">
            <a:extLst>
              <a:ext uri="{FF2B5EF4-FFF2-40B4-BE49-F238E27FC236}">
                <a16:creationId xmlns:a16="http://schemas.microsoft.com/office/drawing/2014/main" id="{5D90AAE1-24F7-4816-AEF3-05A12F470ABE}"/>
              </a:ext>
            </a:extLst>
          </p:cNvPr>
          <p:cNvSpPr>
            <a:spLocks noGrp="1"/>
          </p:cNvSpPr>
          <p:nvPr>
            <p:ph type="sldNum" sz="quarter" idx="12"/>
          </p:nvPr>
        </p:nvSpPr>
        <p:spPr>
          <a:xfrm>
            <a:off x="9383901" y="6452067"/>
            <a:ext cx="2743200" cy="365125"/>
          </a:xfrm>
        </p:spPr>
        <p:txBody>
          <a:body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40338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FORMATION ET VIE ETUDIANTE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C5CC9886-6FF9-4FF0-8AC7-F5077DF81ECA}"/>
              </a:ext>
            </a:extLst>
          </p:cNvPr>
          <p:cNvSpPr>
            <a:spLocks noGrp="1"/>
          </p:cNvSpPr>
          <p:nvPr>
            <p:ph type="sldNum" sz="quarter" idx="12"/>
          </p:nvPr>
        </p:nvSpPr>
        <p:spPr/>
        <p:txBody>
          <a:bodyPr/>
          <a:lstStyle/>
          <a:p>
            <a:fld id="{8DE20B6F-C80E-4A93-895D-C3983C5264C0}" type="slidenum">
              <a:rPr lang="en-US" smtClean="0"/>
              <a:t>20</a:t>
            </a:fld>
            <a:endParaRPr lang="en-US"/>
          </a:p>
        </p:txBody>
      </p:sp>
      <p:sp>
        <p:nvSpPr>
          <p:cNvPr id="11" name="Rectangle 10">
            <a:extLst>
              <a:ext uri="{FF2B5EF4-FFF2-40B4-BE49-F238E27FC236}">
                <a16:creationId xmlns:a16="http://schemas.microsoft.com/office/drawing/2014/main" id="{56864004-9930-4711-B8B8-B9EF7245986A}"/>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C84E1748-FCBE-49C0-82BC-0F83F1C96F86}"/>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110D594F-8AA5-42A1-96A1-D3A04A855F2D}"/>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850919D2-02D6-48B9-8AC9-03D704AAC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011C42B6-A62B-40BB-BE70-ABDF72E33324}"/>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273CCEAD-114D-4DFB-B9F2-A85B35978660}"/>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2857373D-D0C6-4195-87F5-6BD19E652D65}"/>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20</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2" name="Image 1">
            <a:extLst>
              <a:ext uri="{FF2B5EF4-FFF2-40B4-BE49-F238E27FC236}">
                <a16:creationId xmlns:a16="http://schemas.microsoft.com/office/drawing/2014/main" id="{89C84643-76C2-4F51-9D1A-935A3952B3B3}"/>
              </a:ext>
            </a:extLst>
          </p:cNvPr>
          <p:cNvPicPr>
            <a:picLocks noChangeAspect="1"/>
          </p:cNvPicPr>
          <p:nvPr/>
        </p:nvPicPr>
        <p:blipFill>
          <a:blip r:embed="rId4"/>
          <a:stretch>
            <a:fillRect/>
          </a:stretch>
        </p:blipFill>
        <p:spPr>
          <a:xfrm>
            <a:off x="1662208" y="773962"/>
            <a:ext cx="8469344" cy="5637297"/>
          </a:xfrm>
          <a:prstGeom prst="rect">
            <a:avLst/>
          </a:prstGeom>
        </p:spPr>
      </p:pic>
    </p:spTree>
    <p:extLst>
      <p:ext uri="{BB962C8B-B14F-4D97-AF65-F5344CB8AC3E}">
        <p14:creationId xmlns:p14="http://schemas.microsoft.com/office/powerpoint/2010/main" val="2078446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FORMATION ET VIE ETUDIANTE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C5CC9886-6FF9-4FF0-8AC7-F5077DF81ECA}"/>
              </a:ext>
            </a:extLst>
          </p:cNvPr>
          <p:cNvSpPr>
            <a:spLocks noGrp="1"/>
          </p:cNvSpPr>
          <p:nvPr>
            <p:ph type="sldNum" sz="quarter" idx="12"/>
          </p:nvPr>
        </p:nvSpPr>
        <p:spPr/>
        <p:txBody>
          <a:bodyPr/>
          <a:lstStyle/>
          <a:p>
            <a:fld id="{8DE20B6F-C80E-4A93-895D-C3983C5264C0}" type="slidenum">
              <a:rPr lang="en-US" smtClean="0"/>
              <a:t>21</a:t>
            </a:fld>
            <a:endParaRPr lang="en-US"/>
          </a:p>
        </p:txBody>
      </p:sp>
      <p:sp>
        <p:nvSpPr>
          <p:cNvPr id="11" name="Rectangle 10">
            <a:extLst>
              <a:ext uri="{FF2B5EF4-FFF2-40B4-BE49-F238E27FC236}">
                <a16:creationId xmlns:a16="http://schemas.microsoft.com/office/drawing/2014/main" id="{56864004-9930-4711-B8B8-B9EF7245986A}"/>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C84E1748-FCBE-49C0-82BC-0F83F1C96F86}"/>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110D594F-8AA5-42A1-96A1-D3A04A855F2D}"/>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850919D2-02D6-48B9-8AC9-03D704AAC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011C42B6-A62B-40BB-BE70-ABDF72E33324}"/>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273CCEAD-114D-4DFB-B9F2-A85B35978660}"/>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2857373D-D0C6-4195-87F5-6BD19E652D65}"/>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21</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Rectangle 17">
            <a:extLst>
              <a:ext uri="{FF2B5EF4-FFF2-40B4-BE49-F238E27FC236}">
                <a16:creationId xmlns:a16="http://schemas.microsoft.com/office/drawing/2014/main" id="{2264BC9F-6189-4172-879B-F575955A5744}"/>
              </a:ext>
            </a:extLst>
          </p:cNvPr>
          <p:cNvSpPr/>
          <p:nvPr/>
        </p:nvSpPr>
        <p:spPr>
          <a:xfrm>
            <a:off x="1117652" y="780669"/>
            <a:ext cx="891591"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Risque</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CC269B6-D69B-414B-BC2E-CCFE010F18AF}"/>
              </a:ext>
            </a:extLst>
          </p:cNvPr>
          <p:cNvSpPr/>
          <p:nvPr/>
        </p:nvSpPr>
        <p:spPr>
          <a:xfrm>
            <a:off x="391138" y="1288050"/>
            <a:ext cx="10825502" cy="853632"/>
          </a:xfrm>
          <a:prstGeom prst="rect">
            <a:avLst/>
          </a:prstGeom>
        </p:spPr>
        <p:txBody>
          <a:bodyPr wrap="square">
            <a:spAutoFit/>
          </a:bodyPr>
          <a:lstStyle/>
          <a:p>
            <a:pPr>
              <a:lnSpc>
                <a:spcPct val="107000"/>
              </a:lnSpc>
              <a:spcAft>
                <a:spcPts val="800"/>
              </a:spcAft>
            </a:pPr>
            <a:r>
              <a:rPr lang="fr-FR" sz="2400" b="1" dirty="0">
                <a:latin typeface="Segoe UI Light" panose="020B0502040204020203" pitchFamily="34" charset="0"/>
                <a:cs typeface="Segoe UI Light" panose="020B0502040204020203" pitchFamily="34" charset="0"/>
              </a:rPr>
              <a:t>Les risques identifiés sont ceux liés à la confidentialité des informations, aux contrôles des individus aux examens, aux falsifications de notes.</a:t>
            </a:r>
            <a:endParaRPr lang="en-US" sz="3600" b="1" dirty="0">
              <a:latin typeface="Segoe UI Light" panose="020B0502040204020203" pitchFamily="34" charset="0"/>
              <a:ea typeface="Calibri" panose="020F0502020204030204"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01C0A3D7-4512-4E90-8940-644DD33CB84A}"/>
              </a:ext>
            </a:extLst>
          </p:cNvPr>
          <p:cNvSpPr/>
          <p:nvPr/>
        </p:nvSpPr>
        <p:spPr>
          <a:xfrm>
            <a:off x="1139422" y="2378696"/>
            <a:ext cx="2124299"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Suivi</a:t>
            </a:r>
            <a:r>
              <a:rPr lang="en-US" sz="2000" b="1" dirty="0">
                <a:solidFill>
                  <a:srgbClr val="B4009E"/>
                </a:solidFill>
                <a:latin typeface="Segoe UI Light" panose="020B0502040204020203" pitchFamily="34" charset="0"/>
                <a:cs typeface="Segoe UI Light" panose="020B0502040204020203" pitchFamily="34" charset="0"/>
              </a:rPr>
              <a:t> et </a:t>
            </a:r>
            <a:r>
              <a:rPr lang="fr-FR" sz="2000" b="1" dirty="0">
                <a:solidFill>
                  <a:srgbClr val="B4009E"/>
                </a:solidFill>
                <a:latin typeface="Segoe UI Light" panose="020B0502040204020203" pitchFamily="34" charset="0"/>
                <a:cs typeface="Segoe UI Light" panose="020B0502040204020203" pitchFamily="34" charset="0"/>
              </a:rPr>
              <a:t>é</a:t>
            </a:r>
            <a:r>
              <a:rPr lang="en-US" sz="2000" b="1" dirty="0">
                <a:solidFill>
                  <a:srgbClr val="B4009E"/>
                </a:solidFill>
                <a:latin typeface="Segoe UI Light" panose="020B0502040204020203" pitchFamily="34" charset="0"/>
                <a:cs typeface="Segoe UI Light" panose="020B0502040204020203" pitchFamily="34" charset="0"/>
              </a:rPr>
              <a:t>valuation</a:t>
            </a:r>
          </a:p>
        </p:txBody>
      </p:sp>
      <p:sp>
        <p:nvSpPr>
          <p:cNvPr id="22" name="Rectangle 21">
            <a:extLst>
              <a:ext uri="{FF2B5EF4-FFF2-40B4-BE49-F238E27FC236}">
                <a16:creationId xmlns:a16="http://schemas.microsoft.com/office/drawing/2014/main" id="{B28B94B3-F2F7-49F4-A1CF-515917A1ABA6}"/>
              </a:ext>
            </a:extLst>
          </p:cNvPr>
          <p:cNvSpPr/>
          <p:nvPr/>
        </p:nvSpPr>
        <p:spPr>
          <a:xfrm>
            <a:off x="412908" y="2886077"/>
            <a:ext cx="10825502" cy="1200329"/>
          </a:xfrm>
          <a:prstGeom prst="rect">
            <a:avLst/>
          </a:prstGeom>
        </p:spPr>
        <p:txBody>
          <a:bodyPr wrap="square">
            <a:spAutoFit/>
          </a:bodyPr>
          <a:lstStyle/>
          <a:p>
            <a:r>
              <a:rPr lang="fr-FR" sz="2400" b="1" dirty="0">
                <a:latin typeface="Segoe UI Light" panose="020B0502040204020203" pitchFamily="34" charset="0"/>
                <a:cs typeface="Segoe UI Light" panose="020B0502040204020203" pitchFamily="34" charset="0"/>
              </a:rPr>
              <a:t>La validation fonctionnelle est sous la responsabilité du service responsable du FVE.</a:t>
            </a:r>
            <a:endParaRPr lang="en-US" sz="2400" b="1" dirty="0">
              <a:latin typeface="Segoe UI Light" panose="020B0502040204020203" pitchFamily="34" charset="0"/>
              <a:cs typeface="Segoe UI Light" panose="020B0502040204020203" pitchFamily="34" charset="0"/>
            </a:endParaRPr>
          </a:p>
          <a:p>
            <a:r>
              <a:rPr lang="fr-FR" sz="2400" b="1" dirty="0">
                <a:latin typeface="Segoe UI Light" panose="020B0502040204020203" pitchFamily="34" charset="0"/>
                <a:cs typeface="Segoe UI Light" panose="020B0502040204020203" pitchFamily="34" charset="0"/>
              </a:rPr>
              <a:t>Le suivi et la coordination de l'édition des spécifications fonctionnelles se feront en</a:t>
            </a:r>
            <a:endParaRPr lang="en-US" sz="2400" b="1" dirty="0">
              <a:latin typeface="Segoe UI Light" panose="020B0502040204020203" pitchFamily="34" charset="0"/>
              <a:cs typeface="Segoe UI Light" panose="020B0502040204020203" pitchFamily="34" charset="0"/>
            </a:endParaRPr>
          </a:p>
          <a:p>
            <a:r>
              <a:rPr lang="fr-FR" sz="2400" b="1" dirty="0">
                <a:latin typeface="Segoe UI Light" panose="020B0502040204020203" pitchFamily="34" charset="0"/>
                <a:cs typeface="Segoe UI Light" panose="020B0502040204020203" pitchFamily="34" charset="0"/>
              </a:rPr>
              <a:t>collaboration avec la direction informatique MESRS.</a:t>
            </a:r>
            <a:endParaRPr lang="en-US" sz="24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93040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1323439"/>
          </a:xfrm>
          <a:prstGeom prst="rect">
            <a:avLst/>
          </a:prstGeom>
          <a:noFill/>
        </p:spPr>
        <p:txBody>
          <a:bodyPr wrap="square" rtlCol="0">
            <a:spAutoFit/>
          </a:bodyPr>
          <a:lstStyle/>
          <a:p>
            <a:pPr algn="ctr"/>
            <a:r>
              <a:rPr lang="en-US" sz="8000" dirty="0">
                <a:solidFill>
                  <a:srgbClr val="5C005C"/>
                </a:solidFill>
                <a:latin typeface="Segoe UI Light" panose="020B0502040204020203" pitchFamily="34" charset="0"/>
                <a:cs typeface="Segoe UI Light" panose="020B0502040204020203" pitchFamily="34" charset="0"/>
              </a:rPr>
              <a:t>DOMAINE RECHERCHE</a:t>
            </a: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0145B4CC-03CA-4B3F-89C9-1307C2C7E093}"/>
              </a:ext>
            </a:extLst>
          </p:cNvPr>
          <p:cNvSpPr>
            <a:spLocks noGrp="1"/>
          </p:cNvSpPr>
          <p:nvPr>
            <p:ph type="sldNum" sz="quarter" idx="12"/>
          </p:nvPr>
        </p:nvSpPr>
        <p:spPr/>
        <p:txBody>
          <a:bodyPr/>
          <a:lstStyle/>
          <a:p>
            <a:fld id="{8DE20B6F-C80E-4A93-895D-C3983C5264C0}" type="slidenum">
              <a:rPr lang="en-US" smtClean="0"/>
              <a:t>22</a:t>
            </a:fld>
            <a:endParaRPr lang="en-US"/>
          </a:p>
        </p:txBody>
      </p:sp>
      <p:sp>
        <p:nvSpPr>
          <p:cNvPr id="14" name="Rectangle 13">
            <a:extLst>
              <a:ext uri="{FF2B5EF4-FFF2-40B4-BE49-F238E27FC236}">
                <a16:creationId xmlns:a16="http://schemas.microsoft.com/office/drawing/2014/main" id="{61982BD1-7221-47BD-827B-70159F2839F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D34A7DD4-FF11-4C51-8A3B-E8C26A86BFE6}"/>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2D267789-27DC-442C-98E8-DFA12F710932}"/>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9A84AF09-55C7-4183-9628-B3F6C93FE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6A5943F0-23A9-4AB4-8516-F4A53001C26F}"/>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9C656AF7-1FDD-4E33-984A-E4195876986E}"/>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A1BCA336-3977-464D-B92C-1C7B149D5A83}"/>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22</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545114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RECHERCHE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C5CC9886-6FF9-4FF0-8AC7-F5077DF81ECA}"/>
              </a:ext>
            </a:extLst>
          </p:cNvPr>
          <p:cNvSpPr>
            <a:spLocks noGrp="1"/>
          </p:cNvSpPr>
          <p:nvPr>
            <p:ph type="sldNum" sz="quarter" idx="12"/>
          </p:nvPr>
        </p:nvSpPr>
        <p:spPr/>
        <p:txBody>
          <a:bodyPr/>
          <a:lstStyle/>
          <a:p>
            <a:fld id="{8DE20B6F-C80E-4A93-895D-C3983C5264C0}" type="slidenum">
              <a:rPr lang="en-US" smtClean="0"/>
              <a:t>23</a:t>
            </a:fld>
            <a:endParaRPr lang="en-US"/>
          </a:p>
        </p:txBody>
      </p:sp>
      <p:sp>
        <p:nvSpPr>
          <p:cNvPr id="11" name="Rectangle 10">
            <a:extLst>
              <a:ext uri="{FF2B5EF4-FFF2-40B4-BE49-F238E27FC236}">
                <a16:creationId xmlns:a16="http://schemas.microsoft.com/office/drawing/2014/main" id="{56864004-9930-4711-B8B8-B9EF7245986A}"/>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C84E1748-FCBE-49C0-82BC-0F83F1C96F86}"/>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110D594F-8AA5-42A1-96A1-D3A04A855F2D}"/>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850919D2-02D6-48B9-8AC9-03D704AAC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011C42B6-A62B-40BB-BE70-ABDF72E33324}"/>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273CCEAD-114D-4DFB-B9F2-A85B35978660}"/>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2857373D-D0C6-4195-87F5-6BD19E652D65}"/>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23</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Rectangle 17">
            <a:extLst>
              <a:ext uri="{FF2B5EF4-FFF2-40B4-BE49-F238E27FC236}">
                <a16:creationId xmlns:a16="http://schemas.microsoft.com/office/drawing/2014/main" id="{2264BC9F-6189-4172-879B-F575955A5744}"/>
              </a:ext>
            </a:extLst>
          </p:cNvPr>
          <p:cNvSpPr/>
          <p:nvPr/>
        </p:nvSpPr>
        <p:spPr>
          <a:xfrm>
            <a:off x="1117652" y="780669"/>
            <a:ext cx="1120820"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Objectifs</a:t>
            </a:r>
            <a:endParaRPr lang="en-US" sz="2000" b="1" dirty="0">
              <a:solidFill>
                <a:srgbClr val="B4009E"/>
              </a:solidFill>
              <a:latin typeface="Segoe UI Light" panose="020B0502040204020203" pitchFamily="34" charset="0"/>
              <a:cs typeface="Segoe UI Light" panose="020B0502040204020203" pitchFamily="34" charset="0"/>
            </a:endParaRPr>
          </a:p>
        </p:txBody>
      </p:sp>
      <p:graphicFrame>
        <p:nvGraphicFramePr>
          <p:cNvPr id="7" name="Diagramme 6">
            <a:extLst>
              <a:ext uri="{FF2B5EF4-FFF2-40B4-BE49-F238E27FC236}">
                <a16:creationId xmlns:a16="http://schemas.microsoft.com/office/drawing/2014/main" id="{78BE9CBF-FDD0-43CE-AC7A-8591975713C4}"/>
              </a:ext>
            </a:extLst>
          </p:cNvPr>
          <p:cNvGraphicFramePr/>
          <p:nvPr>
            <p:extLst>
              <p:ext uri="{D42A27DB-BD31-4B8C-83A1-F6EECF244321}">
                <p14:modId xmlns:p14="http://schemas.microsoft.com/office/powerpoint/2010/main" val="2169095771"/>
              </p:ext>
            </p:extLst>
          </p:nvPr>
        </p:nvGraphicFramePr>
        <p:xfrm>
          <a:off x="337354" y="1481339"/>
          <a:ext cx="5427720" cy="405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me 7">
            <a:extLst>
              <a:ext uri="{FF2B5EF4-FFF2-40B4-BE49-F238E27FC236}">
                <a16:creationId xmlns:a16="http://schemas.microsoft.com/office/drawing/2014/main" id="{061C6C5F-4B48-4881-805C-4EA823933E07}"/>
              </a:ext>
            </a:extLst>
          </p:cNvPr>
          <p:cNvGraphicFramePr/>
          <p:nvPr>
            <p:extLst>
              <p:ext uri="{D42A27DB-BD31-4B8C-83A1-F6EECF244321}">
                <p14:modId xmlns:p14="http://schemas.microsoft.com/office/powerpoint/2010/main" val="3883701636"/>
              </p:ext>
            </p:extLst>
          </p:nvPr>
        </p:nvGraphicFramePr>
        <p:xfrm>
          <a:off x="5216750" y="773962"/>
          <a:ext cx="7189651" cy="529867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702212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RECHERHCE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C5CC9886-6FF9-4FF0-8AC7-F5077DF81ECA}"/>
              </a:ext>
            </a:extLst>
          </p:cNvPr>
          <p:cNvSpPr>
            <a:spLocks noGrp="1"/>
          </p:cNvSpPr>
          <p:nvPr>
            <p:ph type="sldNum" sz="quarter" idx="12"/>
          </p:nvPr>
        </p:nvSpPr>
        <p:spPr/>
        <p:txBody>
          <a:bodyPr/>
          <a:lstStyle/>
          <a:p>
            <a:fld id="{8DE20B6F-C80E-4A93-895D-C3983C5264C0}" type="slidenum">
              <a:rPr lang="en-US" smtClean="0"/>
              <a:t>24</a:t>
            </a:fld>
            <a:endParaRPr lang="en-US"/>
          </a:p>
        </p:txBody>
      </p:sp>
      <p:sp>
        <p:nvSpPr>
          <p:cNvPr id="11" name="Rectangle 10">
            <a:extLst>
              <a:ext uri="{FF2B5EF4-FFF2-40B4-BE49-F238E27FC236}">
                <a16:creationId xmlns:a16="http://schemas.microsoft.com/office/drawing/2014/main" id="{56864004-9930-4711-B8B8-B9EF7245986A}"/>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C84E1748-FCBE-49C0-82BC-0F83F1C96F86}"/>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110D594F-8AA5-42A1-96A1-D3A04A855F2D}"/>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850919D2-02D6-48B9-8AC9-03D704AAC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011C42B6-A62B-40BB-BE70-ABDF72E33324}"/>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273CCEAD-114D-4DFB-B9F2-A85B35978660}"/>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2857373D-D0C6-4195-87F5-6BD19E652D65}"/>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24</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6" name="Image 5">
            <a:extLst>
              <a:ext uri="{FF2B5EF4-FFF2-40B4-BE49-F238E27FC236}">
                <a16:creationId xmlns:a16="http://schemas.microsoft.com/office/drawing/2014/main" id="{EA49D378-BCB4-4573-8B13-B276B7C25248}"/>
              </a:ext>
            </a:extLst>
          </p:cNvPr>
          <p:cNvPicPr>
            <a:picLocks noChangeAspect="1"/>
          </p:cNvPicPr>
          <p:nvPr/>
        </p:nvPicPr>
        <p:blipFill>
          <a:blip r:embed="rId4"/>
          <a:stretch>
            <a:fillRect/>
          </a:stretch>
        </p:blipFill>
        <p:spPr>
          <a:xfrm>
            <a:off x="1728216" y="738672"/>
            <a:ext cx="8183880" cy="5652969"/>
          </a:xfrm>
          <a:prstGeom prst="rect">
            <a:avLst/>
          </a:prstGeom>
        </p:spPr>
      </p:pic>
    </p:spTree>
    <p:extLst>
      <p:ext uri="{BB962C8B-B14F-4D97-AF65-F5344CB8AC3E}">
        <p14:creationId xmlns:p14="http://schemas.microsoft.com/office/powerpoint/2010/main" val="970460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RECHERHCE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C5CC9886-6FF9-4FF0-8AC7-F5077DF81ECA}"/>
              </a:ext>
            </a:extLst>
          </p:cNvPr>
          <p:cNvSpPr>
            <a:spLocks noGrp="1"/>
          </p:cNvSpPr>
          <p:nvPr>
            <p:ph type="sldNum" sz="quarter" idx="12"/>
          </p:nvPr>
        </p:nvSpPr>
        <p:spPr/>
        <p:txBody>
          <a:bodyPr/>
          <a:lstStyle/>
          <a:p>
            <a:fld id="{8DE20B6F-C80E-4A93-895D-C3983C5264C0}" type="slidenum">
              <a:rPr lang="en-US" smtClean="0"/>
              <a:t>25</a:t>
            </a:fld>
            <a:endParaRPr lang="en-US"/>
          </a:p>
        </p:txBody>
      </p:sp>
      <p:sp>
        <p:nvSpPr>
          <p:cNvPr id="11" name="Rectangle 10">
            <a:extLst>
              <a:ext uri="{FF2B5EF4-FFF2-40B4-BE49-F238E27FC236}">
                <a16:creationId xmlns:a16="http://schemas.microsoft.com/office/drawing/2014/main" id="{56864004-9930-4711-B8B8-B9EF7245986A}"/>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C84E1748-FCBE-49C0-82BC-0F83F1C96F86}"/>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110D594F-8AA5-42A1-96A1-D3A04A855F2D}"/>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850919D2-02D6-48B9-8AC9-03D704AAC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011C42B6-A62B-40BB-BE70-ABDF72E33324}"/>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273CCEAD-114D-4DFB-B9F2-A85B35978660}"/>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2857373D-D0C6-4195-87F5-6BD19E652D65}"/>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25</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Rectangle 17">
            <a:extLst>
              <a:ext uri="{FF2B5EF4-FFF2-40B4-BE49-F238E27FC236}">
                <a16:creationId xmlns:a16="http://schemas.microsoft.com/office/drawing/2014/main" id="{2264BC9F-6189-4172-879B-F575955A5744}"/>
              </a:ext>
            </a:extLst>
          </p:cNvPr>
          <p:cNvSpPr/>
          <p:nvPr/>
        </p:nvSpPr>
        <p:spPr>
          <a:xfrm>
            <a:off x="1117652" y="780669"/>
            <a:ext cx="891591"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Risque</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CC269B6-D69B-414B-BC2E-CCFE010F18AF}"/>
              </a:ext>
            </a:extLst>
          </p:cNvPr>
          <p:cNvSpPr/>
          <p:nvPr/>
        </p:nvSpPr>
        <p:spPr>
          <a:xfrm>
            <a:off x="391138" y="1288050"/>
            <a:ext cx="10825502" cy="980461"/>
          </a:xfrm>
          <a:prstGeom prst="rect">
            <a:avLst/>
          </a:prstGeom>
        </p:spPr>
        <p:txBody>
          <a:bodyPr wrap="square">
            <a:spAutoFit/>
          </a:bodyPr>
          <a:lstStyle/>
          <a:p>
            <a:pPr>
              <a:lnSpc>
                <a:spcPct val="107000"/>
              </a:lnSpc>
              <a:spcAft>
                <a:spcPts val="800"/>
              </a:spcAft>
            </a:pPr>
            <a:r>
              <a:rPr lang="fr-FR" sz="2800" b="1" dirty="0">
                <a:latin typeface="Segoe UI Light" panose="020B0502040204020203" pitchFamily="34" charset="0"/>
                <a:ea typeface="Calibri" panose="020F0502020204030204" pitchFamily="34" charset="0"/>
                <a:cs typeface="Segoe UI Light" panose="020B0502040204020203" pitchFamily="34" charset="0"/>
              </a:rPr>
              <a:t>Les risques identifiés sont ceux liés à la confidentialité des informations, aux contrôle des individus</a:t>
            </a:r>
            <a:endParaRPr lang="en-US" sz="2800" b="1" dirty="0">
              <a:latin typeface="Segoe UI Light" panose="020B0502040204020203" pitchFamily="34" charset="0"/>
              <a:ea typeface="Calibri" panose="020F0502020204030204"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01C0A3D7-4512-4E90-8940-644DD33CB84A}"/>
              </a:ext>
            </a:extLst>
          </p:cNvPr>
          <p:cNvSpPr/>
          <p:nvPr/>
        </p:nvSpPr>
        <p:spPr>
          <a:xfrm>
            <a:off x="1139422" y="2378696"/>
            <a:ext cx="2124299"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Suivi</a:t>
            </a:r>
            <a:r>
              <a:rPr lang="en-US" sz="2000" b="1" dirty="0">
                <a:solidFill>
                  <a:srgbClr val="B4009E"/>
                </a:solidFill>
                <a:latin typeface="Segoe UI Light" panose="020B0502040204020203" pitchFamily="34" charset="0"/>
                <a:cs typeface="Segoe UI Light" panose="020B0502040204020203" pitchFamily="34" charset="0"/>
              </a:rPr>
              <a:t> et </a:t>
            </a:r>
            <a:r>
              <a:rPr lang="fr-FR" sz="2000" b="1" dirty="0">
                <a:solidFill>
                  <a:srgbClr val="B4009E"/>
                </a:solidFill>
                <a:latin typeface="Segoe UI Light" panose="020B0502040204020203" pitchFamily="34" charset="0"/>
                <a:cs typeface="Segoe UI Light" panose="020B0502040204020203" pitchFamily="34" charset="0"/>
              </a:rPr>
              <a:t>é</a:t>
            </a:r>
            <a:r>
              <a:rPr lang="en-US" sz="2000" b="1" dirty="0">
                <a:solidFill>
                  <a:srgbClr val="B4009E"/>
                </a:solidFill>
                <a:latin typeface="Segoe UI Light" panose="020B0502040204020203" pitchFamily="34" charset="0"/>
                <a:cs typeface="Segoe UI Light" panose="020B0502040204020203" pitchFamily="34" charset="0"/>
              </a:rPr>
              <a:t>valuation</a:t>
            </a:r>
          </a:p>
        </p:txBody>
      </p:sp>
      <p:sp>
        <p:nvSpPr>
          <p:cNvPr id="22" name="Rectangle 21">
            <a:extLst>
              <a:ext uri="{FF2B5EF4-FFF2-40B4-BE49-F238E27FC236}">
                <a16:creationId xmlns:a16="http://schemas.microsoft.com/office/drawing/2014/main" id="{B28B94B3-F2F7-49F4-A1CF-515917A1ABA6}"/>
              </a:ext>
            </a:extLst>
          </p:cNvPr>
          <p:cNvSpPr/>
          <p:nvPr/>
        </p:nvSpPr>
        <p:spPr>
          <a:xfrm>
            <a:off x="412908" y="2886077"/>
            <a:ext cx="10825502" cy="1200329"/>
          </a:xfrm>
          <a:prstGeom prst="rect">
            <a:avLst/>
          </a:prstGeom>
        </p:spPr>
        <p:txBody>
          <a:bodyPr wrap="square">
            <a:spAutoFit/>
          </a:bodyPr>
          <a:lstStyle/>
          <a:p>
            <a:r>
              <a:rPr lang="fr-FR" sz="2400" b="1" dirty="0">
                <a:latin typeface="Segoe UI Light" panose="020B0502040204020203" pitchFamily="34" charset="0"/>
                <a:cs typeface="Segoe UI Light" panose="020B0502040204020203" pitchFamily="34" charset="0"/>
              </a:rPr>
              <a:t>La validation fonctionnelle est sous la responsabilité du responsable du service de la</a:t>
            </a:r>
            <a:r>
              <a:rPr lang="en-US" sz="2400" b="1" dirty="0">
                <a:latin typeface="Segoe UI Light" panose="020B0502040204020203" pitchFamily="34" charset="0"/>
                <a:cs typeface="Segoe UI Light" panose="020B0502040204020203" pitchFamily="34" charset="0"/>
              </a:rPr>
              <a:t> </a:t>
            </a:r>
            <a:r>
              <a:rPr lang="fr-FR" sz="2400" b="1" dirty="0">
                <a:latin typeface="Segoe UI Light" panose="020B0502040204020203" pitchFamily="34" charset="0"/>
                <a:cs typeface="Segoe UI Light" panose="020B0502040204020203" pitchFamily="34" charset="0"/>
              </a:rPr>
              <a:t>Recherche. Le suivi et la coordination de l'édition des spécifications fonctionnelles se</a:t>
            </a:r>
            <a:r>
              <a:rPr lang="en-US" sz="2400" b="1" dirty="0">
                <a:latin typeface="Segoe UI Light" panose="020B0502040204020203" pitchFamily="34" charset="0"/>
                <a:cs typeface="Segoe UI Light" panose="020B0502040204020203" pitchFamily="34" charset="0"/>
              </a:rPr>
              <a:t> </a:t>
            </a:r>
            <a:r>
              <a:rPr lang="fr-FR" sz="2400" b="1" dirty="0">
                <a:latin typeface="Segoe UI Light" panose="020B0502040204020203" pitchFamily="34" charset="0"/>
                <a:cs typeface="Segoe UI Light" panose="020B0502040204020203" pitchFamily="34" charset="0"/>
              </a:rPr>
              <a:t>feront en collaboration avec la direction informatique du MESRS.</a:t>
            </a:r>
            <a:endParaRPr lang="en-US" sz="24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0795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2554545"/>
          </a:xfrm>
          <a:prstGeom prst="rect">
            <a:avLst/>
          </a:prstGeom>
          <a:noFill/>
        </p:spPr>
        <p:txBody>
          <a:bodyPr wrap="square" rtlCol="0">
            <a:spAutoFit/>
          </a:bodyPr>
          <a:lstStyle/>
          <a:p>
            <a:pPr algn="ctr"/>
            <a:r>
              <a:rPr lang="en-US" sz="8000" dirty="0">
                <a:solidFill>
                  <a:srgbClr val="5C005C"/>
                </a:solidFill>
                <a:latin typeface="Segoe UI Light" panose="020B0502040204020203" pitchFamily="34" charset="0"/>
                <a:cs typeface="Segoe UI Light" panose="020B0502040204020203" pitchFamily="34" charset="0"/>
              </a:rPr>
              <a:t>DOMAINE RESSOURCES HUMAINES </a:t>
            </a: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9A51DA60-2E3D-4D91-A63E-F1E6730605BA}"/>
              </a:ext>
            </a:extLst>
          </p:cNvPr>
          <p:cNvSpPr>
            <a:spLocks noGrp="1"/>
          </p:cNvSpPr>
          <p:nvPr>
            <p:ph type="sldNum" sz="quarter" idx="12"/>
          </p:nvPr>
        </p:nvSpPr>
        <p:spPr/>
        <p:txBody>
          <a:bodyPr/>
          <a:lstStyle/>
          <a:p>
            <a:fld id="{8DE20B6F-C80E-4A93-895D-C3983C5264C0}" type="slidenum">
              <a:rPr lang="en-US" smtClean="0"/>
              <a:t>26</a:t>
            </a:fld>
            <a:endParaRPr lang="en-US"/>
          </a:p>
        </p:txBody>
      </p:sp>
      <p:sp>
        <p:nvSpPr>
          <p:cNvPr id="14" name="Rectangle 13">
            <a:extLst>
              <a:ext uri="{FF2B5EF4-FFF2-40B4-BE49-F238E27FC236}">
                <a16:creationId xmlns:a16="http://schemas.microsoft.com/office/drawing/2014/main" id="{118BAA44-EACE-4CB0-B53D-018E283B5F7B}"/>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BD233412-A8B1-425A-B3A9-300C206120BD}"/>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83078AF1-3EE7-450B-8B28-CEA20021BA7D}"/>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99555C27-46FA-4B4D-9441-624DB2C0A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5ACDFD49-8344-4A45-B386-91C54C236A3F}"/>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FA014B4B-D761-4643-84B1-9D878E8E4BB0}"/>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FDC5FF2D-34AA-4FF1-B2FB-E79C7E0E794D}"/>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26</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701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RESSOURCES HUMAINES</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87A27A14-058F-4543-B285-0D5711830263}"/>
              </a:ext>
            </a:extLst>
          </p:cNvPr>
          <p:cNvSpPr>
            <a:spLocks noGrp="1"/>
          </p:cNvSpPr>
          <p:nvPr>
            <p:ph type="sldNum" sz="quarter" idx="12"/>
          </p:nvPr>
        </p:nvSpPr>
        <p:spPr/>
        <p:txBody>
          <a:bodyPr/>
          <a:lstStyle/>
          <a:p>
            <a:fld id="{8DE20B6F-C80E-4A93-895D-C3983C5264C0}" type="slidenum">
              <a:rPr lang="en-US" smtClean="0"/>
              <a:t>27</a:t>
            </a:fld>
            <a:endParaRPr lang="en-US"/>
          </a:p>
        </p:txBody>
      </p:sp>
      <p:sp>
        <p:nvSpPr>
          <p:cNvPr id="11" name="Rectangle 10">
            <a:extLst>
              <a:ext uri="{FF2B5EF4-FFF2-40B4-BE49-F238E27FC236}">
                <a16:creationId xmlns:a16="http://schemas.microsoft.com/office/drawing/2014/main" id="{8CC96BC3-E5A9-45BE-BF55-C51BC3A0D66A}"/>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03D94B9D-19EB-42BA-85DD-12BEF9699EB0}"/>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D7FE04B1-84BC-4FB6-AB58-959BE288FB1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3AFD126B-FD82-4FB3-A180-FEE9E05A0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221ED122-95D5-49F3-A6F1-A84182F6B065}"/>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7B2BFE2C-2E8D-4CCC-9221-5D97CFDBED1E}"/>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FB735326-EC18-466A-BC86-F7E4114FF5E3}"/>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27</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Rectangle 17">
            <a:extLst>
              <a:ext uri="{FF2B5EF4-FFF2-40B4-BE49-F238E27FC236}">
                <a16:creationId xmlns:a16="http://schemas.microsoft.com/office/drawing/2014/main" id="{8105EC40-E39B-47F9-88A7-93C161AEB72D}"/>
              </a:ext>
            </a:extLst>
          </p:cNvPr>
          <p:cNvSpPr/>
          <p:nvPr/>
        </p:nvSpPr>
        <p:spPr>
          <a:xfrm>
            <a:off x="1117652" y="780669"/>
            <a:ext cx="1120820"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Objectifs</a:t>
            </a:r>
            <a:endParaRPr lang="en-US" sz="2000" b="1" dirty="0">
              <a:solidFill>
                <a:srgbClr val="B4009E"/>
              </a:solidFill>
              <a:latin typeface="Segoe UI Light" panose="020B0502040204020203" pitchFamily="34" charset="0"/>
              <a:cs typeface="Segoe UI Light" panose="020B0502040204020203" pitchFamily="34" charset="0"/>
            </a:endParaRPr>
          </a:p>
        </p:txBody>
      </p:sp>
      <p:graphicFrame>
        <p:nvGraphicFramePr>
          <p:cNvPr id="19" name="Diagramme 18">
            <a:extLst>
              <a:ext uri="{FF2B5EF4-FFF2-40B4-BE49-F238E27FC236}">
                <a16:creationId xmlns:a16="http://schemas.microsoft.com/office/drawing/2014/main" id="{32A66F48-AABB-445E-8499-5F302B2CAEA6}"/>
              </a:ext>
            </a:extLst>
          </p:cNvPr>
          <p:cNvGraphicFramePr/>
          <p:nvPr>
            <p:extLst>
              <p:ext uri="{D42A27DB-BD31-4B8C-83A1-F6EECF244321}">
                <p14:modId xmlns:p14="http://schemas.microsoft.com/office/powerpoint/2010/main" val="1203070306"/>
              </p:ext>
            </p:extLst>
          </p:nvPr>
        </p:nvGraphicFramePr>
        <p:xfrm>
          <a:off x="337354" y="1481339"/>
          <a:ext cx="5427720" cy="405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Diagramme 19">
            <a:extLst>
              <a:ext uri="{FF2B5EF4-FFF2-40B4-BE49-F238E27FC236}">
                <a16:creationId xmlns:a16="http://schemas.microsoft.com/office/drawing/2014/main" id="{F71D25BA-1FF9-4B0F-9A65-7472064FE5BE}"/>
              </a:ext>
            </a:extLst>
          </p:cNvPr>
          <p:cNvGraphicFramePr/>
          <p:nvPr>
            <p:extLst>
              <p:ext uri="{D42A27DB-BD31-4B8C-83A1-F6EECF244321}">
                <p14:modId xmlns:p14="http://schemas.microsoft.com/office/powerpoint/2010/main" val="4021237627"/>
              </p:ext>
            </p:extLst>
          </p:nvPr>
        </p:nvGraphicFramePr>
        <p:xfrm>
          <a:off x="5216750" y="773962"/>
          <a:ext cx="7189651" cy="529867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2115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RESSOURCES HUMAINES</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87A27A14-058F-4543-B285-0D5711830263}"/>
              </a:ext>
            </a:extLst>
          </p:cNvPr>
          <p:cNvSpPr>
            <a:spLocks noGrp="1"/>
          </p:cNvSpPr>
          <p:nvPr>
            <p:ph type="sldNum" sz="quarter" idx="12"/>
          </p:nvPr>
        </p:nvSpPr>
        <p:spPr/>
        <p:txBody>
          <a:bodyPr/>
          <a:lstStyle/>
          <a:p>
            <a:fld id="{8DE20B6F-C80E-4A93-895D-C3983C5264C0}" type="slidenum">
              <a:rPr lang="en-US" smtClean="0"/>
              <a:t>28</a:t>
            </a:fld>
            <a:endParaRPr lang="en-US"/>
          </a:p>
        </p:txBody>
      </p:sp>
      <p:sp>
        <p:nvSpPr>
          <p:cNvPr id="11" name="Rectangle 10">
            <a:extLst>
              <a:ext uri="{FF2B5EF4-FFF2-40B4-BE49-F238E27FC236}">
                <a16:creationId xmlns:a16="http://schemas.microsoft.com/office/drawing/2014/main" id="{8CC96BC3-E5A9-45BE-BF55-C51BC3A0D66A}"/>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03D94B9D-19EB-42BA-85DD-12BEF9699EB0}"/>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D7FE04B1-84BC-4FB6-AB58-959BE288FB1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3AFD126B-FD82-4FB3-A180-FEE9E05A0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221ED122-95D5-49F3-A6F1-A84182F6B065}"/>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7B2BFE2C-2E8D-4CCC-9221-5D97CFDBED1E}"/>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FB735326-EC18-466A-BC86-F7E4114FF5E3}"/>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28</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Rectangle 20">
            <a:extLst>
              <a:ext uri="{FF2B5EF4-FFF2-40B4-BE49-F238E27FC236}">
                <a16:creationId xmlns:a16="http://schemas.microsoft.com/office/drawing/2014/main" id="{40DF082F-43DE-4C56-8168-57488E4869A7}"/>
              </a:ext>
            </a:extLst>
          </p:cNvPr>
          <p:cNvSpPr/>
          <p:nvPr/>
        </p:nvSpPr>
        <p:spPr>
          <a:xfrm>
            <a:off x="1117652" y="780669"/>
            <a:ext cx="891591"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Risque</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37851077-5ED9-42B3-BABC-501A5F25C989}"/>
              </a:ext>
            </a:extLst>
          </p:cNvPr>
          <p:cNvSpPr/>
          <p:nvPr/>
        </p:nvSpPr>
        <p:spPr>
          <a:xfrm>
            <a:off x="391138" y="1288050"/>
            <a:ext cx="10825502" cy="1569660"/>
          </a:xfrm>
          <a:prstGeom prst="rect">
            <a:avLst/>
          </a:prstGeom>
        </p:spPr>
        <p:txBody>
          <a:bodyPr wrap="square">
            <a:spAutoFit/>
          </a:bodyPr>
          <a:lstStyle/>
          <a:p>
            <a:r>
              <a:rPr lang="fr-FR" sz="2400" b="1" dirty="0">
                <a:latin typeface="Segoe UI Light" panose="020B0502040204020203" pitchFamily="34" charset="0"/>
                <a:cs typeface="Segoe UI Light" panose="020B0502040204020203" pitchFamily="34" charset="0"/>
              </a:rPr>
              <a:t>Les données personnelles ont un caractère confidentiel très fort et doivent respecter</a:t>
            </a:r>
            <a:r>
              <a:rPr lang="en-US" sz="2400" b="1" dirty="0">
                <a:latin typeface="Segoe UI Light" panose="020B0502040204020203" pitchFamily="34" charset="0"/>
                <a:cs typeface="Segoe UI Light" panose="020B0502040204020203" pitchFamily="34" charset="0"/>
              </a:rPr>
              <a:t> </a:t>
            </a:r>
            <a:r>
              <a:rPr lang="fr-FR" sz="2400" b="1" dirty="0">
                <a:latin typeface="Segoe UI Light" panose="020B0502040204020203" pitchFamily="34" charset="0"/>
                <a:cs typeface="Segoe UI Light" panose="020B0502040204020203" pitchFamily="34" charset="0"/>
              </a:rPr>
              <a:t>les règles déontologiques et légales en vigueur. Le versement des salaires suit un</a:t>
            </a:r>
            <a:r>
              <a:rPr lang="en-US" sz="2400" b="1" dirty="0">
                <a:latin typeface="Segoe UI Light" panose="020B0502040204020203" pitchFamily="34" charset="0"/>
                <a:cs typeface="Segoe UI Light" panose="020B0502040204020203" pitchFamily="34" charset="0"/>
              </a:rPr>
              <a:t> </a:t>
            </a:r>
            <a:r>
              <a:rPr lang="fr-FR" sz="2400" b="1" dirty="0">
                <a:latin typeface="Segoe UI Light" panose="020B0502040204020203" pitchFamily="34" charset="0"/>
                <a:cs typeface="Segoe UI Light" panose="020B0502040204020203" pitchFamily="34" charset="0"/>
              </a:rPr>
              <a:t>rythme régulier et doit être assuré en temps et en heure afin d’éviter les impacts</a:t>
            </a:r>
            <a:r>
              <a:rPr lang="en-US" sz="2400" b="1" dirty="0">
                <a:latin typeface="Segoe UI Light" panose="020B0502040204020203" pitchFamily="34" charset="0"/>
                <a:cs typeface="Segoe UI Light" panose="020B0502040204020203" pitchFamily="34" charset="0"/>
              </a:rPr>
              <a:t> </a:t>
            </a:r>
            <a:r>
              <a:rPr lang="fr-FR" sz="2400" b="1" dirty="0">
                <a:latin typeface="Segoe UI Light" panose="020B0502040204020203" pitchFamily="34" charset="0"/>
                <a:cs typeface="Segoe UI Light" panose="020B0502040204020203" pitchFamily="34" charset="0"/>
              </a:rPr>
              <a:t>financiers envers les bénéficiaires.</a:t>
            </a:r>
            <a:endParaRPr lang="en-US" sz="2400" b="1" dirty="0">
              <a:latin typeface="Segoe UI Light" panose="020B0502040204020203"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2BAAFB67-4FBE-406A-B6C5-B45D129B27C7}"/>
              </a:ext>
            </a:extLst>
          </p:cNvPr>
          <p:cNvSpPr/>
          <p:nvPr/>
        </p:nvSpPr>
        <p:spPr>
          <a:xfrm>
            <a:off x="1117652" y="3199392"/>
            <a:ext cx="2124299"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Suivi</a:t>
            </a:r>
            <a:r>
              <a:rPr lang="en-US" sz="2000" b="1" dirty="0">
                <a:solidFill>
                  <a:srgbClr val="B4009E"/>
                </a:solidFill>
                <a:latin typeface="Segoe UI Light" panose="020B0502040204020203" pitchFamily="34" charset="0"/>
                <a:cs typeface="Segoe UI Light" panose="020B0502040204020203" pitchFamily="34" charset="0"/>
              </a:rPr>
              <a:t> et </a:t>
            </a:r>
            <a:r>
              <a:rPr lang="fr-FR" sz="2000" b="1" dirty="0">
                <a:solidFill>
                  <a:srgbClr val="B4009E"/>
                </a:solidFill>
                <a:latin typeface="Segoe UI Light" panose="020B0502040204020203" pitchFamily="34" charset="0"/>
                <a:cs typeface="Segoe UI Light" panose="020B0502040204020203" pitchFamily="34" charset="0"/>
              </a:rPr>
              <a:t>é</a:t>
            </a:r>
            <a:r>
              <a:rPr lang="en-US" sz="2000" b="1" dirty="0">
                <a:solidFill>
                  <a:srgbClr val="B4009E"/>
                </a:solidFill>
                <a:latin typeface="Segoe UI Light" panose="020B0502040204020203" pitchFamily="34" charset="0"/>
                <a:cs typeface="Segoe UI Light" panose="020B0502040204020203" pitchFamily="34" charset="0"/>
              </a:rPr>
              <a:t>valuation</a:t>
            </a:r>
          </a:p>
        </p:txBody>
      </p:sp>
      <p:sp>
        <p:nvSpPr>
          <p:cNvPr id="24" name="Rectangle 23">
            <a:extLst>
              <a:ext uri="{FF2B5EF4-FFF2-40B4-BE49-F238E27FC236}">
                <a16:creationId xmlns:a16="http://schemas.microsoft.com/office/drawing/2014/main" id="{E53EE691-8234-473D-BAB9-EF43A1362EB6}"/>
              </a:ext>
            </a:extLst>
          </p:cNvPr>
          <p:cNvSpPr/>
          <p:nvPr/>
        </p:nvSpPr>
        <p:spPr>
          <a:xfrm>
            <a:off x="391138" y="3779708"/>
            <a:ext cx="10825502" cy="1815882"/>
          </a:xfrm>
          <a:prstGeom prst="rect">
            <a:avLst/>
          </a:prstGeom>
        </p:spPr>
        <p:txBody>
          <a:bodyPr wrap="square">
            <a:spAutoFit/>
          </a:bodyPr>
          <a:lstStyle/>
          <a:p>
            <a:r>
              <a:rPr lang="fr-FR" sz="2800" b="1" dirty="0">
                <a:latin typeface="Segoe UI Light" panose="020B0502040204020203" pitchFamily="34" charset="0"/>
                <a:cs typeface="Segoe UI Light" panose="020B0502040204020203" pitchFamily="34" charset="0"/>
              </a:rPr>
              <a:t>La validation fonctionnelle est sous la responsabilité du service responsable du service</a:t>
            </a:r>
            <a:r>
              <a:rPr lang="en-US" sz="2800" b="1" dirty="0">
                <a:latin typeface="Segoe UI Light" panose="020B0502040204020203" pitchFamily="34" charset="0"/>
                <a:cs typeface="Segoe UI Light" panose="020B0502040204020203" pitchFamily="34" charset="0"/>
              </a:rPr>
              <a:t> </a:t>
            </a:r>
            <a:r>
              <a:rPr lang="fr-FR" sz="2800" b="1" dirty="0">
                <a:latin typeface="Segoe UI Light" panose="020B0502040204020203" pitchFamily="34" charset="0"/>
                <a:cs typeface="Segoe UI Light" panose="020B0502040204020203" pitchFamily="34" charset="0"/>
              </a:rPr>
              <a:t>RH. Le suivi et la coordination de l'édition des spécifications fonctionnelles se feront en</a:t>
            </a:r>
            <a:r>
              <a:rPr lang="en-US" sz="2800" b="1" dirty="0">
                <a:latin typeface="Segoe UI Light" panose="020B0502040204020203" pitchFamily="34" charset="0"/>
                <a:cs typeface="Segoe UI Light" panose="020B0502040204020203" pitchFamily="34" charset="0"/>
              </a:rPr>
              <a:t> </a:t>
            </a:r>
            <a:r>
              <a:rPr lang="fr-FR" sz="2800" b="1" dirty="0">
                <a:latin typeface="Segoe UI Light" panose="020B0502040204020203" pitchFamily="34" charset="0"/>
                <a:cs typeface="Segoe UI Light" panose="020B0502040204020203" pitchFamily="34" charset="0"/>
              </a:rPr>
              <a:t>collaboration avec la direction informatique MESRS.</a:t>
            </a:r>
            <a:endParaRPr lang="en-US" sz="28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6145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1323439"/>
          </a:xfrm>
          <a:prstGeom prst="rect">
            <a:avLst/>
          </a:prstGeom>
          <a:noFill/>
        </p:spPr>
        <p:txBody>
          <a:bodyPr wrap="square" rtlCol="0">
            <a:spAutoFit/>
          </a:bodyPr>
          <a:lstStyle/>
          <a:p>
            <a:pPr algn="ctr"/>
            <a:r>
              <a:rPr lang="en-US" sz="8000" dirty="0">
                <a:solidFill>
                  <a:srgbClr val="5C005C"/>
                </a:solidFill>
                <a:latin typeface="Segoe UI Light" panose="020B0502040204020203" pitchFamily="34" charset="0"/>
                <a:cs typeface="Segoe UI Light" panose="020B0502040204020203" pitchFamily="34" charset="0"/>
              </a:rPr>
              <a:t>DOMAINE SANTE</a:t>
            </a: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DB32374E-4E28-414A-9885-631F49EC9699}"/>
              </a:ext>
            </a:extLst>
          </p:cNvPr>
          <p:cNvSpPr>
            <a:spLocks noGrp="1"/>
          </p:cNvSpPr>
          <p:nvPr>
            <p:ph type="sldNum" sz="quarter" idx="12"/>
          </p:nvPr>
        </p:nvSpPr>
        <p:spPr/>
        <p:txBody>
          <a:bodyPr/>
          <a:lstStyle/>
          <a:p>
            <a:fld id="{8DE20B6F-C80E-4A93-895D-C3983C5264C0}" type="slidenum">
              <a:rPr lang="en-US" smtClean="0"/>
              <a:t>29</a:t>
            </a:fld>
            <a:endParaRPr lang="en-US"/>
          </a:p>
        </p:txBody>
      </p:sp>
      <p:sp>
        <p:nvSpPr>
          <p:cNvPr id="14" name="Rectangle 13">
            <a:extLst>
              <a:ext uri="{FF2B5EF4-FFF2-40B4-BE49-F238E27FC236}">
                <a16:creationId xmlns:a16="http://schemas.microsoft.com/office/drawing/2014/main" id="{609B8EB5-4085-4BB7-B178-4C800BD6043C}"/>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481992B2-F481-4A08-82E5-67D8B3973E65}"/>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B35F0AC3-10CA-42CC-8FAD-64554098AE59}"/>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268BA306-1C7E-4E3C-9849-411943209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444FF232-ED51-4BCA-92BA-8CEB062DA0E7}"/>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9DBEC2A0-ED1B-442F-89E9-1E2E99D81A5F}"/>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3C24C4A0-C4B6-4D27-967F-9163CC20847D}"/>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29</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862637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1077218"/>
          </a:xfrm>
          <a:prstGeom prst="rect">
            <a:avLst/>
          </a:prstGeom>
          <a:noFill/>
        </p:spPr>
        <p:txBody>
          <a:bodyPr wrap="square" rtlCol="0">
            <a:spAutoFit/>
          </a:bodyPr>
          <a:lstStyle/>
          <a:p>
            <a:pPr>
              <a:defRPr/>
            </a:pPr>
            <a:r>
              <a:rPr lang="en-US" sz="3200" dirty="0">
                <a:solidFill>
                  <a:srgbClr val="5C005C"/>
                </a:solidFill>
                <a:latin typeface="Segoe UI Light" panose="020B0502040204020203" pitchFamily="34" charset="0"/>
                <a:cs typeface="Segoe UI Light" panose="020B0502040204020203" pitchFamily="34" charset="0"/>
              </a:rPr>
              <a:t>Plan de la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C005C"/>
              </a:solidFill>
              <a:effectLst/>
              <a:uLnTx/>
              <a:uFillTx/>
              <a:latin typeface="Segoe UI Light" panose="020B0502040204020203" pitchFamily="34" charset="0"/>
              <a:ea typeface="+mn-ea"/>
              <a:cs typeface="Segoe UI Light" panose="020B0502040204020203" pitchFamily="34" charset="0"/>
            </a:endParaRP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2" name="Rectangle 1">
            <a:extLst>
              <a:ext uri="{FF2B5EF4-FFF2-40B4-BE49-F238E27FC236}">
                <a16:creationId xmlns:a16="http://schemas.microsoft.com/office/drawing/2014/main" id="{40BDD599-440A-4B1B-BF76-94F3918EB927}"/>
              </a:ext>
            </a:extLst>
          </p:cNvPr>
          <p:cNvSpPr/>
          <p:nvPr/>
        </p:nvSpPr>
        <p:spPr>
          <a:xfrm>
            <a:off x="385746" y="6473581"/>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5" name="Espace réservé du numéro de diapositive 4">
            <a:extLst>
              <a:ext uri="{FF2B5EF4-FFF2-40B4-BE49-F238E27FC236}">
                <a16:creationId xmlns:a16="http://schemas.microsoft.com/office/drawing/2014/main" id="{7663C3FD-7E84-4DDC-BC34-D189F51982A8}"/>
              </a:ext>
            </a:extLst>
          </p:cNvPr>
          <p:cNvSpPr>
            <a:spLocks noGrp="1"/>
          </p:cNvSpPr>
          <p:nvPr>
            <p:ph type="sldNum" sz="quarter" idx="12"/>
          </p:nvPr>
        </p:nvSpPr>
        <p:spPr/>
        <p:txBody>
          <a:bodyPr/>
          <a:lstStyle/>
          <a:p>
            <a:fld id="{8DE20B6F-C80E-4A93-895D-C3983C5264C0}" type="slidenum">
              <a:rPr lang="en-US" smtClean="0"/>
              <a:t>3</a:t>
            </a:fld>
            <a:endParaRPr lang="en-US"/>
          </a:p>
        </p:txBody>
      </p:sp>
      <p:sp>
        <p:nvSpPr>
          <p:cNvPr id="20" name="Rectangle 19">
            <a:extLst>
              <a:ext uri="{FF2B5EF4-FFF2-40B4-BE49-F238E27FC236}">
                <a16:creationId xmlns:a16="http://schemas.microsoft.com/office/drawing/2014/main" id="{8124E6B2-6F45-4F2D-8AD3-3AD61A5F6416}"/>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17">
            <a:extLst>
              <a:ext uri="{FF2B5EF4-FFF2-40B4-BE49-F238E27FC236}">
                <a16:creationId xmlns:a16="http://schemas.microsoft.com/office/drawing/2014/main" id="{CA7B9BA6-F714-4458-AD10-8773534A8392}"/>
              </a:ext>
            </a:extLst>
          </p:cNvPr>
          <p:cNvGrpSpPr/>
          <p:nvPr/>
        </p:nvGrpSpPr>
        <p:grpSpPr>
          <a:xfrm>
            <a:off x="64899" y="6496244"/>
            <a:ext cx="317500" cy="317500"/>
            <a:chOff x="9562012" y="394479"/>
            <a:chExt cx="1863701" cy="1863701"/>
          </a:xfrm>
        </p:grpSpPr>
        <p:sp>
          <p:nvSpPr>
            <p:cNvPr id="22" name="Oval 18">
              <a:extLst>
                <a:ext uri="{FF2B5EF4-FFF2-40B4-BE49-F238E27FC236}">
                  <a16:creationId xmlns:a16="http://schemas.microsoft.com/office/drawing/2014/main" id="{E22D3C51-065D-40F1-9665-2BFA6533F996}"/>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19">
              <a:extLst>
                <a:ext uri="{FF2B5EF4-FFF2-40B4-BE49-F238E27FC236}">
                  <a16:creationId xmlns:a16="http://schemas.microsoft.com/office/drawing/2014/main" id="{E788B1CB-A67B-45A7-BB42-C750B2F9E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24" name="Rectangle 23">
            <a:extLst>
              <a:ext uri="{FF2B5EF4-FFF2-40B4-BE49-F238E27FC236}">
                <a16:creationId xmlns:a16="http://schemas.microsoft.com/office/drawing/2014/main" id="{0E8A6B03-94B3-4E0D-8E7E-EB71A65D59F2}"/>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25" name="Rectangle 24">
            <a:extLst>
              <a:ext uri="{FF2B5EF4-FFF2-40B4-BE49-F238E27FC236}">
                <a16:creationId xmlns:a16="http://schemas.microsoft.com/office/drawing/2014/main" id="{C5BB3CFC-AB3E-4F88-8D12-792028AA7A35}"/>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6" name="Espace réservé du numéro de diapositive 23">
            <a:extLst>
              <a:ext uri="{FF2B5EF4-FFF2-40B4-BE49-F238E27FC236}">
                <a16:creationId xmlns:a16="http://schemas.microsoft.com/office/drawing/2014/main" id="{EE48F0ED-B4CA-4F58-ADBF-95A04E6D1AD8}"/>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3</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Rectangle 16">
            <a:extLst>
              <a:ext uri="{FF2B5EF4-FFF2-40B4-BE49-F238E27FC236}">
                <a16:creationId xmlns:a16="http://schemas.microsoft.com/office/drawing/2014/main" id="{BD755579-6168-4F7F-B976-6C63013217B9}"/>
              </a:ext>
            </a:extLst>
          </p:cNvPr>
          <p:cNvSpPr/>
          <p:nvPr/>
        </p:nvSpPr>
        <p:spPr>
          <a:xfrm>
            <a:off x="705393" y="1482855"/>
            <a:ext cx="10580916" cy="2419830"/>
          </a:xfrm>
          <a:prstGeom prst="rect">
            <a:avLst/>
          </a:prstGeom>
        </p:spPr>
        <p:txBody>
          <a:bodyPr wrap="square">
            <a:spAutoFit/>
          </a:bodyPr>
          <a:lstStyle/>
          <a:p>
            <a:pPr marL="457200" indent="-457200">
              <a:lnSpc>
                <a:spcPct val="107000"/>
              </a:lnSpc>
              <a:buFont typeface="Arial" panose="020B0604020202020204" pitchFamily="34" charset="0"/>
              <a:buChar char="•"/>
            </a:pPr>
            <a:r>
              <a:rPr lang="fr-FR" sz="3600" b="1" dirty="0">
                <a:solidFill>
                  <a:srgbClr val="6B2061"/>
                </a:solidFill>
                <a:latin typeface="Segoe UI Light" panose="020B0502040204020203" pitchFamily="34" charset="0"/>
                <a:ea typeface="Segoe UI Black" panose="020B0A02040204020203" pitchFamily="34" charset="0"/>
                <a:cs typeface="Segoe UI Light" panose="020B0502040204020203" pitchFamily="34" charset="0"/>
              </a:rPr>
              <a:t>INTRODUCTION</a:t>
            </a:r>
          </a:p>
          <a:p>
            <a:pPr marL="457200" indent="-457200">
              <a:lnSpc>
                <a:spcPct val="107000"/>
              </a:lnSpc>
              <a:buFont typeface="Arial" panose="020B0604020202020204" pitchFamily="34" charset="0"/>
              <a:buChar char="•"/>
            </a:pPr>
            <a:r>
              <a:rPr lang="fr-FR" sz="3600" b="1" dirty="0">
                <a:solidFill>
                  <a:srgbClr val="6B2061"/>
                </a:solidFill>
                <a:latin typeface="Segoe UI Light" panose="020B0502040204020203" pitchFamily="34" charset="0"/>
                <a:ea typeface="Segoe UI Black" panose="020B0A02040204020203" pitchFamily="34" charset="0"/>
                <a:cs typeface="Segoe UI Light" panose="020B0502040204020203" pitchFamily="34" charset="0"/>
              </a:rPr>
              <a:t>EXIGENCE BENIFICIERE</a:t>
            </a:r>
          </a:p>
          <a:p>
            <a:pPr marL="457200" indent="-457200">
              <a:lnSpc>
                <a:spcPct val="107000"/>
              </a:lnSpc>
              <a:buFont typeface="Arial" panose="020B0604020202020204" pitchFamily="34" charset="0"/>
              <a:buChar char="•"/>
            </a:pPr>
            <a:r>
              <a:rPr lang="fr-FR" sz="3600" b="1" dirty="0">
                <a:solidFill>
                  <a:srgbClr val="6B2061"/>
                </a:solidFill>
                <a:latin typeface="Segoe UI Light" panose="020B0502040204020203" pitchFamily="34" charset="0"/>
                <a:ea typeface="Segoe UI Black" panose="020B0A02040204020203" pitchFamily="34" charset="0"/>
                <a:cs typeface="Segoe UI Light" panose="020B0502040204020203" pitchFamily="34" charset="0"/>
              </a:rPr>
              <a:t>QUELLE ZONE COUVRIR ?</a:t>
            </a:r>
          </a:p>
          <a:p>
            <a:pPr marL="457200" indent="-457200">
              <a:lnSpc>
                <a:spcPct val="107000"/>
              </a:lnSpc>
              <a:buFont typeface="Arial" panose="020B0604020202020204" pitchFamily="34" charset="0"/>
              <a:buChar char="•"/>
            </a:pPr>
            <a:r>
              <a:rPr lang="fr-FR" sz="3600" b="1" dirty="0">
                <a:solidFill>
                  <a:srgbClr val="6B2061"/>
                </a:solidFill>
                <a:latin typeface="Segoe UI Light" panose="020B0502040204020203" pitchFamily="34" charset="0"/>
                <a:ea typeface="Segoe UI Black" panose="020B0A02040204020203" pitchFamily="34" charset="0"/>
                <a:cs typeface="Segoe UI Light" panose="020B0502040204020203" pitchFamily="34" charset="0"/>
              </a:rPr>
              <a:t>ANNEXE  TECHNO-FONCTIONELLE</a:t>
            </a:r>
          </a:p>
        </p:txBody>
      </p:sp>
    </p:spTree>
    <p:extLst>
      <p:ext uri="{BB962C8B-B14F-4D97-AF65-F5344CB8AC3E}">
        <p14:creationId xmlns:p14="http://schemas.microsoft.com/office/powerpoint/2010/main" val="928247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SANTE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1B2C78EA-59C3-441F-BD4A-0D6A8190B260}"/>
              </a:ext>
            </a:extLst>
          </p:cNvPr>
          <p:cNvSpPr>
            <a:spLocks noGrp="1"/>
          </p:cNvSpPr>
          <p:nvPr>
            <p:ph type="sldNum" sz="quarter" idx="12"/>
          </p:nvPr>
        </p:nvSpPr>
        <p:spPr/>
        <p:txBody>
          <a:bodyPr/>
          <a:lstStyle/>
          <a:p>
            <a:fld id="{8DE20B6F-C80E-4A93-895D-C3983C5264C0}" type="slidenum">
              <a:rPr lang="en-US" smtClean="0"/>
              <a:t>30</a:t>
            </a:fld>
            <a:endParaRPr lang="en-US"/>
          </a:p>
        </p:txBody>
      </p:sp>
      <p:sp>
        <p:nvSpPr>
          <p:cNvPr id="11" name="Rectangle 10">
            <a:extLst>
              <a:ext uri="{FF2B5EF4-FFF2-40B4-BE49-F238E27FC236}">
                <a16:creationId xmlns:a16="http://schemas.microsoft.com/office/drawing/2014/main" id="{49E289EC-FB65-4129-928C-1E7743F4D4BE}"/>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DBF00F35-B555-4C75-B66B-934479C05C3F}"/>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730A3161-8781-449B-915D-FAB26B0F509A}"/>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7EA65292-7347-4815-9481-9AAA71E5E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00447535-CE74-46C6-B8C6-13C0435EACF8}"/>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7046A3E5-52AF-4AC0-8E4A-25BED284A126}"/>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452C8E8F-D7C6-40BF-96AC-2A3D499B00DC}"/>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30</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Rectangle 17">
            <a:extLst>
              <a:ext uri="{FF2B5EF4-FFF2-40B4-BE49-F238E27FC236}">
                <a16:creationId xmlns:a16="http://schemas.microsoft.com/office/drawing/2014/main" id="{99552350-3A7F-454F-AA5C-328EB151CC31}"/>
              </a:ext>
            </a:extLst>
          </p:cNvPr>
          <p:cNvSpPr/>
          <p:nvPr/>
        </p:nvSpPr>
        <p:spPr>
          <a:xfrm>
            <a:off x="1117652" y="780669"/>
            <a:ext cx="1120820"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Objectifs</a:t>
            </a:r>
            <a:endParaRPr lang="en-US" sz="2000" b="1" dirty="0">
              <a:solidFill>
                <a:srgbClr val="B4009E"/>
              </a:solidFill>
              <a:latin typeface="Segoe UI Light" panose="020B0502040204020203" pitchFamily="34" charset="0"/>
              <a:cs typeface="Segoe UI Light" panose="020B0502040204020203" pitchFamily="34" charset="0"/>
            </a:endParaRPr>
          </a:p>
        </p:txBody>
      </p:sp>
      <p:graphicFrame>
        <p:nvGraphicFramePr>
          <p:cNvPr id="19" name="Diagramme 18">
            <a:extLst>
              <a:ext uri="{FF2B5EF4-FFF2-40B4-BE49-F238E27FC236}">
                <a16:creationId xmlns:a16="http://schemas.microsoft.com/office/drawing/2014/main" id="{36CD77D3-7FAD-4614-86EB-F2548BD6EB8C}"/>
              </a:ext>
            </a:extLst>
          </p:cNvPr>
          <p:cNvGraphicFramePr/>
          <p:nvPr>
            <p:extLst>
              <p:ext uri="{D42A27DB-BD31-4B8C-83A1-F6EECF244321}">
                <p14:modId xmlns:p14="http://schemas.microsoft.com/office/powerpoint/2010/main" val="2357836146"/>
              </p:ext>
            </p:extLst>
          </p:nvPr>
        </p:nvGraphicFramePr>
        <p:xfrm>
          <a:off x="337354" y="1400344"/>
          <a:ext cx="5427720" cy="405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Diagramme 19">
            <a:extLst>
              <a:ext uri="{FF2B5EF4-FFF2-40B4-BE49-F238E27FC236}">
                <a16:creationId xmlns:a16="http://schemas.microsoft.com/office/drawing/2014/main" id="{B0880EC0-F65D-486D-814A-1B984529FBBA}"/>
              </a:ext>
            </a:extLst>
          </p:cNvPr>
          <p:cNvGraphicFramePr/>
          <p:nvPr>
            <p:extLst>
              <p:ext uri="{D42A27DB-BD31-4B8C-83A1-F6EECF244321}">
                <p14:modId xmlns:p14="http://schemas.microsoft.com/office/powerpoint/2010/main" val="3452820801"/>
              </p:ext>
            </p:extLst>
          </p:nvPr>
        </p:nvGraphicFramePr>
        <p:xfrm>
          <a:off x="5216750" y="773962"/>
          <a:ext cx="7189651" cy="529867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298485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SANTE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1B2C78EA-59C3-441F-BD4A-0D6A8190B260}"/>
              </a:ext>
            </a:extLst>
          </p:cNvPr>
          <p:cNvSpPr>
            <a:spLocks noGrp="1"/>
          </p:cNvSpPr>
          <p:nvPr>
            <p:ph type="sldNum" sz="quarter" idx="12"/>
          </p:nvPr>
        </p:nvSpPr>
        <p:spPr/>
        <p:txBody>
          <a:bodyPr/>
          <a:lstStyle/>
          <a:p>
            <a:fld id="{8DE20B6F-C80E-4A93-895D-C3983C5264C0}" type="slidenum">
              <a:rPr lang="en-US" smtClean="0"/>
              <a:t>31</a:t>
            </a:fld>
            <a:endParaRPr lang="en-US"/>
          </a:p>
        </p:txBody>
      </p:sp>
      <p:sp>
        <p:nvSpPr>
          <p:cNvPr id="11" name="Rectangle 10">
            <a:extLst>
              <a:ext uri="{FF2B5EF4-FFF2-40B4-BE49-F238E27FC236}">
                <a16:creationId xmlns:a16="http://schemas.microsoft.com/office/drawing/2014/main" id="{49E289EC-FB65-4129-928C-1E7743F4D4BE}"/>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DBF00F35-B555-4C75-B66B-934479C05C3F}"/>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730A3161-8781-449B-915D-FAB26B0F509A}"/>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7EA65292-7347-4815-9481-9AAA71E5E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00447535-CE74-46C6-B8C6-13C0435EACF8}"/>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7046A3E5-52AF-4AC0-8E4A-25BED284A126}"/>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452C8E8F-D7C6-40BF-96AC-2A3D499B00DC}"/>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31</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Rectangle 20">
            <a:extLst>
              <a:ext uri="{FF2B5EF4-FFF2-40B4-BE49-F238E27FC236}">
                <a16:creationId xmlns:a16="http://schemas.microsoft.com/office/drawing/2014/main" id="{18142D4C-879C-4C94-8E97-1C8008D0F66F}"/>
              </a:ext>
            </a:extLst>
          </p:cNvPr>
          <p:cNvSpPr/>
          <p:nvPr/>
        </p:nvSpPr>
        <p:spPr>
          <a:xfrm>
            <a:off x="1117652" y="780669"/>
            <a:ext cx="891591"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Risque</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273E6665-2EE2-4ACF-BE90-2AB8B157761F}"/>
              </a:ext>
            </a:extLst>
          </p:cNvPr>
          <p:cNvSpPr/>
          <p:nvPr/>
        </p:nvSpPr>
        <p:spPr>
          <a:xfrm>
            <a:off x="391138" y="1288050"/>
            <a:ext cx="10825502" cy="1323439"/>
          </a:xfrm>
          <a:prstGeom prst="rect">
            <a:avLst/>
          </a:prstGeom>
        </p:spPr>
        <p:txBody>
          <a:bodyPr wrap="square">
            <a:spAutoFit/>
          </a:bodyPr>
          <a:lstStyle/>
          <a:p>
            <a:r>
              <a:rPr lang="fr-FR" sz="2000" b="1" dirty="0">
                <a:latin typeface="Segoe UI Light" panose="020B0502040204020203" pitchFamily="34" charset="0"/>
                <a:cs typeface="Segoe UI Light" panose="020B0502040204020203" pitchFamily="34" charset="0"/>
              </a:rPr>
              <a:t>Les données médicales ont un caractère confidentiel très fort et doivent respecter les</a:t>
            </a:r>
            <a:endParaRPr lang="en-US" sz="2000" b="1" dirty="0">
              <a:latin typeface="Segoe UI Light" panose="020B0502040204020203" pitchFamily="34" charset="0"/>
              <a:cs typeface="Segoe UI Light" panose="020B0502040204020203" pitchFamily="34" charset="0"/>
            </a:endParaRPr>
          </a:p>
          <a:p>
            <a:r>
              <a:rPr lang="fr-FR" sz="2000" b="1" dirty="0">
                <a:latin typeface="Segoe UI Light" panose="020B0502040204020203" pitchFamily="34" charset="0"/>
                <a:cs typeface="Segoe UI Light" panose="020B0502040204020203" pitchFamily="34" charset="0"/>
              </a:rPr>
              <a:t>règles déontologiques du corps médical. La gestion de la pharmacopée suit des règles</a:t>
            </a:r>
            <a:endParaRPr lang="en-US" sz="2000" b="1" dirty="0">
              <a:latin typeface="Segoe UI Light" panose="020B0502040204020203" pitchFamily="34" charset="0"/>
              <a:cs typeface="Segoe UI Light" panose="020B0502040204020203" pitchFamily="34" charset="0"/>
            </a:endParaRPr>
          </a:p>
          <a:p>
            <a:r>
              <a:rPr lang="fr-FR" sz="2000" b="1" dirty="0">
                <a:latin typeface="Segoe UI Light" panose="020B0502040204020203" pitchFamily="34" charset="0"/>
                <a:cs typeface="Segoe UI Light" panose="020B0502040204020203" pitchFamily="34" charset="0"/>
              </a:rPr>
              <a:t>déontologiques et de gestion très normée. Une attention particulière est demandée</a:t>
            </a:r>
            <a:endParaRPr lang="en-US" sz="2000" b="1" dirty="0">
              <a:latin typeface="Segoe UI Light" panose="020B0502040204020203" pitchFamily="34" charset="0"/>
              <a:cs typeface="Segoe UI Light" panose="020B0502040204020203" pitchFamily="34" charset="0"/>
            </a:endParaRPr>
          </a:p>
          <a:p>
            <a:r>
              <a:rPr lang="fr-FR" sz="2000" b="1" dirty="0">
                <a:latin typeface="Segoe UI Light" panose="020B0502040204020203" pitchFamily="34" charset="0"/>
                <a:cs typeface="Segoe UI Light" panose="020B0502040204020203" pitchFamily="34" charset="0"/>
              </a:rPr>
              <a:t>quant à sa traçabilité.</a:t>
            </a:r>
            <a:endParaRPr lang="en-US" sz="2000" b="1" dirty="0">
              <a:latin typeface="Segoe UI Light" panose="020B0502040204020203"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580ED470-D3E4-4430-BE2F-BFC1B4AE06BE}"/>
              </a:ext>
            </a:extLst>
          </p:cNvPr>
          <p:cNvSpPr/>
          <p:nvPr/>
        </p:nvSpPr>
        <p:spPr>
          <a:xfrm>
            <a:off x="1117652" y="3199392"/>
            <a:ext cx="2124299"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Suivi</a:t>
            </a:r>
            <a:r>
              <a:rPr lang="en-US" sz="2000" b="1" dirty="0">
                <a:solidFill>
                  <a:srgbClr val="B4009E"/>
                </a:solidFill>
                <a:latin typeface="Segoe UI Light" panose="020B0502040204020203" pitchFamily="34" charset="0"/>
                <a:cs typeface="Segoe UI Light" panose="020B0502040204020203" pitchFamily="34" charset="0"/>
              </a:rPr>
              <a:t> et </a:t>
            </a:r>
            <a:r>
              <a:rPr lang="fr-FR" sz="2000" b="1" dirty="0">
                <a:solidFill>
                  <a:srgbClr val="B4009E"/>
                </a:solidFill>
                <a:latin typeface="Segoe UI Light" panose="020B0502040204020203" pitchFamily="34" charset="0"/>
                <a:cs typeface="Segoe UI Light" panose="020B0502040204020203" pitchFamily="34" charset="0"/>
              </a:rPr>
              <a:t>é</a:t>
            </a:r>
            <a:r>
              <a:rPr lang="en-US" sz="2000" b="1" dirty="0">
                <a:solidFill>
                  <a:srgbClr val="B4009E"/>
                </a:solidFill>
                <a:latin typeface="Segoe UI Light" panose="020B0502040204020203" pitchFamily="34" charset="0"/>
                <a:cs typeface="Segoe UI Light" panose="020B0502040204020203" pitchFamily="34" charset="0"/>
              </a:rPr>
              <a:t>valuation</a:t>
            </a:r>
          </a:p>
        </p:txBody>
      </p:sp>
      <p:sp>
        <p:nvSpPr>
          <p:cNvPr id="24" name="Rectangle 23">
            <a:extLst>
              <a:ext uri="{FF2B5EF4-FFF2-40B4-BE49-F238E27FC236}">
                <a16:creationId xmlns:a16="http://schemas.microsoft.com/office/drawing/2014/main" id="{B5EABF39-CFED-427F-A770-96F335A9395B}"/>
              </a:ext>
            </a:extLst>
          </p:cNvPr>
          <p:cNvSpPr/>
          <p:nvPr/>
        </p:nvSpPr>
        <p:spPr>
          <a:xfrm>
            <a:off x="391138" y="3779708"/>
            <a:ext cx="10825502" cy="1815882"/>
          </a:xfrm>
          <a:prstGeom prst="rect">
            <a:avLst/>
          </a:prstGeom>
        </p:spPr>
        <p:txBody>
          <a:bodyPr wrap="square">
            <a:spAutoFit/>
          </a:bodyPr>
          <a:lstStyle/>
          <a:p>
            <a:r>
              <a:rPr lang="fr-FR" sz="2800" b="1" dirty="0">
                <a:latin typeface="Segoe UI Light" panose="020B0502040204020203" pitchFamily="34" charset="0"/>
                <a:cs typeface="Segoe UI Light" panose="020B0502040204020203" pitchFamily="34" charset="0"/>
              </a:rPr>
              <a:t>La validation fonctionnelle est sous la responsabilité du service responsable du service</a:t>
            </a:r>
            <a:r>
              <a:rPr lang="en-US" sz="2800" b="1" dirty="0">
                <a:latin typeface="Segoe UI Light" panose="020B0502040204020203" pitchFamily="34" charset="0"/>
                <a:cs typeface="Segoe UI Light" panose="020B0502040204020203" pitchFamily="34" charset="0"/>
              </a:rPr>
              <a:t> </a:t>
            </a:r>
            <a:r>
              <a:rPr lang="fr-FR" sz="2800" b="1" dirty="0">
                <a:latin typeface="Segoe UI Light" panose="020B0502040204020203" pitchFamily="34" charset="0"/>
                <a:cs typeface="Segoe UI Light" panose="020B0502040204020203" pitchFamily="34" charset="0"/>
              </a:rPr>
              <a:t>RH. Le suivi et la coordination de l'édition des spécifications fonctionnelles se feront en</a:t>
            </a:r>
            <a:r>
              <a:rPr lang="en-US" sz="2800" b="1" dirty="0">
                <a:latin typeface="Segoe UI Light" panose="020B0502040204020203" pitchFamily="34" charset="0"/>
                <a:cs typeface="Segoe UI Light" panose="020B0502040204020203" pitchFamily="34" charset="0"/>
              </a:rPr>
              <a:t> </a:t>
            </a:r>
            <a:r>
              <a:rPr lang="fr-FR" sz="2800" b="1" dirty="0">
                <a:latin typeface="Segoe UI Light" panose="020B0502040204020203" pitchFamily="34" charset="0"/>
                <a:cs typeface="Segoe UI Light" panose="020B0502040204020203" pitchFamily="34" charset="0"/>
              </a:rPr>
              <a:t>collaboration avec la direction informatique MESRS.</a:t>
            </a:r>
            <a:endParaRPr lang="en-US" sz="28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0782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2554545"/>
          </a:xfrm>
          <a:prstGeom prst="rect">
            <a:avLst/>
          </a:prstGeom>
          <a:noFill/>
        </p:spPr>
        <p:txBody>
          <a:bodyPr wrap="square" rtlCol="0">
            <a:spAutoFit/>
          </a:bodyPr>
          <a:lstStyle/>
          <a:p>
            <a:pPr algn="ctr"/>
            <a:r>
              <a:rPr lang="en-US" sz="8000" dirty="0">
                <a:solidFill>
                  <a:srgbClr val="5C005C"/>
                </a:solidFill>
                <a:latin typeface="Segoe UI Light" panose="020B0502040204020203" pitchFamily="34" charset="0"/>
                <a:cs typeface="Segoe UI Light" panose="020B0502040204020203" pitchFamily="34" charset="0"/>
              </a:rPr>
              <a:t>DOMAINE FINANCE ET COMPTABILITE</a:t>
            </a: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E0239BF9-1A18-424A-AFFA-2C3325D2DF6D}"/>
              </a:ext>
            </a:extLst>
          </p:cNvPr>
          <p:cNvSpPr>
            <a:spLocks noGrp="1"/>
          </p:cNvSpPr>
          <p:nvPr>
            <p:ph type="sldNum" sz="quarter" idx="12"/>
          </p:nvPr>
        </p:nvSpPr>
        <p:spPr/>
        <p:txBody>
          <a:bodyPr/>
          <a:lstStyle/>
          <a:p>
            <a:fld id="{8DE20B6F-C80E-4A93-895D-C3983C5264C0}" type="slidenum">
              <a:rPr lang="en-US" smtClean="0"/>
              <a:t>32</a:t>
            </a:fld>
            <a:endParaRPr lang="en-US"/>
          </a:p>
        </p:txBody>
      </p:sp>
      <p:sp>
        <p:nvSpPr>
          <p:cNvPr id="14" name="Rectangle 13">
            <a:extLst>
              <a:ext uri="{FF2B5EF4-FFF2-40B4-BE49-F238E27FC236}">
                <a16:creationId xmlns:a16="http://schemas.microsoft.com/office/drawing/2014/main" id="{C1F7EDAA-ED01-4AE9-86E5-4DB8A2DE9846}"/>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0E8CC222-EC30-47EC-B04D-712E0FDB8BA7}"/>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56D107BE-4F5D-4B5D-A7CD-1E54A9AA0C0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B78D5FF6-9ADD-456E-A4C5-764FB99F1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AAF78259-0CC4-4C8E-A479-7894127CF7BF}"/>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8C5D3CC8-D414-4100-AA0B-4F09B69E7C3B}"/>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6821FB64-E89B-42EE-AA4D-341F8BF3E8DA}"/>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32</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929859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FINANCE ET COMPTABILITE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B90E9EF9-5A65-4887-828E-FDF67DC165F2}"/>
              </a:ext>
            </a:extLst>
          </p:cNvPr>
          <p:cNvSpPr>
            <a:spLocks noGrp="1"/>
          </p:cNvSpPr>
          <p:nvPr>
            <p:ph type="sldNum" sz="quarter" idx="12"/>
          </p:nvPr>
        </p:nvSpPr>
        <p:spPr/>
        <p:txBody>
          <a:bodyPr/>
          <a:lstStyle/>
          <a:p>
            <a:fld id="{8DE20B6F-C80E-4A93-895D-C3983C5264C0}" type="slidenum">
              <a:rPr lang="en-US" smtClean="0"/>
              <a:t>33</a:t>
            </a:fld>
            <a:endParaRPr lang="en-US"/>
          </a:p>
        </p:txBody>
      </p:sp>
      <p:sp>
        <p:nvSpPr>
          <p:cNvPr id="11" name="Rectangle 10">
            <a:extLst>
              <a:ext uri="{FF2B5EF4-FFF2-40B4-BE49-F238E27FC236}">
                <a16:creationId xmlns:a16="http://schemas.microsoft.com/office/drawing/2014/main" id="{83450FF5-0116-4EC1-A297-9D748C8E0399}"/>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2E90892C-9DC5-41E0-9C17-EF699F71CEBE}"/>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FC75DC37-FC64-40FB-A96D-6D4A033E0596}"/>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BAA3CFE7-F341-4CEE-A686-5ECE98A12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7A67D2D1-B5BE-4A0C-AE6D-DE132E99499E}"/>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D56C3225-1749-4075-AE46-718F6B984DDE}"/>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F1361C44-D6B0-479F-B4BC-DD6A318B483E}"/>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33</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Rectangle 17">
            <a:extLst>
              <a:ext uri="{FF2B5EF4-FFF2-40B4-BE49-F238E27FC236}">
                <a16:creationId xmlns:a16="http://schemas.microsoft.com/office/drawing/2014/main" id="{FB9E8A57-C902-4519-9AFB-601E877AD31D}"/>
              </a:ext>
            </a:extLst>
          </p:cNvPr>
          <p:cNvSpPr/>
          <p:nvPr/>
        </p:nvSpPr>
        <p:spPr>
          <a:xfrm>
            <a:off x="1117652" y="780669"/>
            <a:ext cx="1120820"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Objectifs</a:t>
            </a:r>
            <a:endParaRPr lang="en-US" sz="2000" b="1" dirty="0">
              <a:solidFill>
                <a:srgbClr val="B4009E"/>
              </a:solidFill>
              <a:latin typeface="Segoe UI Light" panose="020B0502040204020203" pitchFamily="34" charset="0"/>
              <a:cs typeface="Segoe UI Light" panose="020B0502040204020203" pitchFamily="34" charset="0"/>
            </a:endParaRPr>
          </a:p>
        </p:txBody>
      </p:sp>
      <p:graphicFrame>
        <p:nvGraphicFramePr>
          <p:cNvPr id="19" name="Diagramme 18">
            <a:extLst>
              <a:ext uri="{FF2B5EF4-FFF2-40B4-BE49-F238E27FC236}">
                <a16:creationId xmlns:a16="http://schemas.microsoft.com/office/drawing/2014/main" id="{2E3CD11E-CE8C-492A-B17E-37146A5F579C}"/>
              </a:ext>
            </a:extLst>
          </p:cNvPr>
          <p:cNvGraphicFramePr/>
          <p:nvPr>
            <p:extLst>
              <p:ext uri="{D42A27DB-BD31-4B8C-83A1-F6EECF244321}">
                <p14:modId xmlns:p14="http://schemas.microsoft.com/office/powerpoint/2010/main" val="4135395420"/>
              </p:ext>
            </p:extLst>
          </p:nvPr>
        </p:nvGraphicFramePr>
        <p:xfrm>
          <a:off x="337354" y="1400344"/>
          <a:ext cx="5427720" cy="4057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Diagramme 19">
            <a:extLst>
              <a:ext uri="{FF2B5EF4-FFF2-40B4-BE49-F238E27FC236}">
                <a16:creationId xmlns:a16="http://schemas.microsoft.com/office/drawing/2014/main" id="{FED58C89-7FE5-478C-8BFC-E46F4BE509CC}"/>
              </a:ext>
            </a:extLst>
          </p:cNvPr>
          <p:cNvGraphicFramePr/>
          <p:nvPr>
            <p:extLst>
              <p:ext uri="{D42A27DB-BD31-4B8C-83A1-F6EECF244321}">
                <p14:modId xmlns:p14="http://schemas.microsoft.com/office/powerpoint/2010/main" val="4152416147"/>
              </p:ext>
            </p:extLst>
          </p:nvPr>
        </p:nvGraphicFramePr>
        <p:xfrm>
          <a:off x="5216750" y="773962"/>
          <a:ext cx="7189651" cy="529867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539032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FINANCE ET COMPTABILITE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B90E9EF9-5A65-4887-828E-FDF67DC165F2}"/>
              </a:ext>
            </a:extLst>
          </p:cNvPr>
          <p:cNvSpPr>
            <a:spLocks noGrp="1"/>
          </p:cNvSpPr>
          <p:nvPr>
            <p:ph type="sldNum" sz="quarter" idx="12"/>
          </p:nvPr>
        </p:nvSpPr>
        <p:spPr/>
        <p:txBody>
          <a:bodyPr/>
          <a:lstStyle/>
          <a:p>
            <a:fld id="{8DE20B6F-C80E-4A93-895D-C3983C5264C0}" type="slidenum">
              <a:rPr lang="en-US" smtClean="0"/>
              <a:t>34</a:t>
            </a:fld>
            <a:endParaRPr lang="en-US"/>
          </a:p>
        </p:txBody>
      </p:sp>
      <p:sp>
        <p:nvSpPr>
          <p:cNvPr id="11" name="Rectangle 10">
            <a:extLst>
              <a:ext uri="{FF2B5EF4-FFF2-40B4-BE49-F238E27FC236}">
                <a16:creationId xmlns:a16="http://schemas.microsoft.com/office/drawing/2014/main" id="{83450FF5-0116-4EC1-A297-9D748C8E0399}"/>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2E90892C-9DC5-41E0-9C17-EF699F71CEBE}"/>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FC75DC37-FC64-40FB-A96D-6D4A033E0596}"/>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BAA3CFE7-F341-4CEE-A686-5ECE98A12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7A67D2D1-B5BE-4A0C-AE6D-DE132E99499E}"/>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D56C3225-1749-4075-AE46-718F6B984DDE}"/>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F1361C44-D6B0-479F-B4BC-DD6A318B483E}"/>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34</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Rectangle 20">
            <a:extLst>
              <a:ext uri="{FF2B5EF4-FFF2-40B4-BE49-F238E27FC236}">
                <a16:creationId xmlns:a16="http://schemas.microsoft.com/office/drawing/2014/main" id="{9C238265-6064-47B3-BC48-AC5BB728813B}"/>
              </a:ext>
            </a:extLst>
          </p:cNvPr>
          <p:cNvSpPr/>
          <p:nvPr/>
        </p:nvSpPr>
        <p:spPr>
          <a:xfrm>
            <a:off x="1117652" y="780669"/>
            <a:ext cx="891591"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Risque</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B83269B9-5692-488C-9302-68728C391F4D}"/>
              </a:ext>
            </a:extLst>
          </p:cNvPr>
          <p:cNvSpPr/>
          <p:nvPr/>
        </p:nvSpPr>
        <p:spPr>
          <a:xfrm>
            <a:off x="391138" y="1288050"/>
            <a:ext cx="10825502" cy="1323439"/>
          </a:xfrm>
          <a:prstGeom prst="rect">
            <a:avLst/>
          </a:prstGeom>
        </p:spPr>
        <p:txBody>
          <a:bodyPr wrap="square">
            <a:spAutoFit/>
          </a:bodyPr>
          <a:lstStyle/>
          <a:p>
            <a:r>
              <a:rPr lang="fr-FR" sz="2000" b="1" dirty="0">
                <a:latin typeface="Segoe UI Light" panose="020B0502040204020203" pitchFamily="34" charset="0"/>
                <a:cs typeface="Segoe UI Light" panose="020B0502040204020203" pitchFamily="34" charset="0"/>
              </a:rPr>
              <a:t>Les données médicales ont un caractère confidentiel très fort et doivent respecter les</a:t>
            </a:r>
            <a:endParaRPr lang="en-US" sz="2000" b="1" dirty="0">
              <a:latin typeface="Segoe UI Light" panose="020B0502040204020203" pitchFamily="34" charset="0"/>
              <a:cs typeface="Segoe UI Light" panose="020B0502040204020203" pitchFamily="34" charset="0"/>
            </a:endParaRPr>
          </a:p>
          <a:p>
            <a:r>
              <a:rPr lang="fr-FR" sz="2000" b="1" dirty="0">
                <a:latin typeface="Segoe UI Light" panose="020B0502040204020203" pitchFamily="34" charset="0"/>
                <a:cs typeface="Segoe UI Light" panose="020B0502040204020203" pitchFamily="34" charset="0"/>
              </a:rPr>
              <a:t>règles déontologiques du corps médical. La gestion de la pharmacopée suit des règles</a:t>
            </a:r>
            <a:endParaRPr lang="en-US" sz="2000" b="1" dirty="0">
              <a:latin typeface="Segoe UI Light" panose="020B0502040204020203" pitchFamily="34" charset="0"/>
              <a:cs typeface="Segoe UI Light" panose="020B0502040204020203" pitchFamily="34" charset="0"/>
            </a:endParaRPr>
          </a:p>
          <a:p>
            <a:r>
              <a:rPr lang="fr-FR" sz="2000" b="1" dirty="0">
                <a:latin typeface="Segoe UI Light" panose="020B0502040204020203" pitchFamily="34" charset="0"/>
                <a:cs typeface="Segoe UI Light" panose="020B0502040204020203" pitchFamily="34" charset="0"/>
              </a:rPr>
              <a:t>déontologiques et de gestion très normée. Une attention particulière est demandée</a:t>
            </a:r>
            <a:endParaRPr lang="en-US" sz="2000" b="1" dirty="0">
              <a:latin typeface="Segoe UI Light" panose="020B0502040204020203" pitchFamily="34" charset="0"/>
              <a:cs typeface="Segoe UI Light" panose="020B0502040204020203" pitchFamily="34" charset="0"/>
            </a:endParaRPr>
          </a:p>
          <a:p>
            <a:r>
              <a:rPr lang="fr-FR" sz="2000" b="1" dirty="0">
                <a:latin typeface="Segoe UI Light" panose="020B0502040204020203" pitchFamily="34" charset="0"/>
                <a:cs typeface="Segoe UI Light" panose="020B0502040204020203" pitchFamily="34" charset="0"/>
              </a:rPr>
              <a:t>quant à sa traçabilité.</a:t>
            </a:r>
            <a:endParaRPr lang="en-US" sz="2000" b="1" dirty="0">
              <a:latin typeface="Segoe UI Light" panose="020B0502040204020203"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4F28965C-3D4F-48E4-A273-F242A7D4EC55}"/>
              </a:ext>
            </a:extLst>
          </p:cNvPr>
          <p:cNvSpPr/>
          <p:nvPr/>
        </p:nvSpPr>
        <p:spPr>
          <a:xfrm>
            <a:off x="1117652" y="3199392"/>
            <a:ext cx="2124299" cy="400110"/>
          </a:xfrm>
          <a:prstGeom prst="rect">
            <a:avLst/>
          </a:prstGeom>
        </p:spPr>
        <p:txBody>
          <a:bodyPr wrap="none">
            <a:spAutoFit/>
          </a:bodyPr>
          <a:lstStyle/>
          <a:p>
            <a:pPr lvl="0">
              <a:defRPr/>
            </a:pPr>
            <a:r>
              <a:rPr lang="en-US" sz="2000" b="1" dirty="0" err="1">
                <a:solidFill>
                  <a:srgbClr val="B4009E"/>
                </a:solidFill>
                <a:latin typeface="Segoe UI Light" panose="020B0502040204020203" pitchFamily="34" charset="0"/>
                <a:cs typeface="Segoe UI Light" panose="020B0502040204020203" pitchFamily="34" charset="0"/>
              </a:rPr>
              <a:t>Suivi</a:t>
            </a:r>
            <a:r>
              <a:rPr lang="en-US" sz="2000" b="1" dirty="0">
                <a:solidFill>
                  <a:srgbClr val="B4009E"/>
                </a:solidFill>
                <a:latin typeface="Segoe UI Light" panose="020B0502040204020203" pitchFamily="34" charset="0"/>
                <a:cs typeface="Segoe UI Light" panose="020B0502040204020203" pitchFamily="34" charset="0"/>
              </a:rPr>
              <a:t> et </a:t>
            </a:r>
            <a:r>
              <a:rPr lang="fr-FR" sz="2000" b="1" dirty="0">
                <a:solidFill>
                  <a:srgbClr val="B4009E"/>
                </a:solidFill>
                <a:latin typeface="Segoe UI Light" panose="020B0502040204020203" pitchFamily="34" charset="0"/>
                <a:cs typeface="Segoe UI Light" panose="020B0502040204020203" pitchFamily="34" charset="0"/>
              </a:rPr>
              <a:t>é</a:t>
            </a:r>
            <a:r>
              <a:rPr lang="en-US" sz="2000" b="1" dirty="0">
                <a:solidFill>
                  <a:srgbClr val="B4009E"/>
                </a:solidFill>
                <a:latin typeface="Segoe UI Light" panose="020B0502040204020203" pitchFamily="34" charset="0"/>
                <a:cs typeface="Segoe UI Light" panose="020B0502040204020203" pitchFamily="34" charset="0"/>
              </a:rPr>
              <a:t>valuation</a:t>
            </a:r>
          </a:p>
        </p:txBody>
      </p:sp>
      <p:sp>
        <p:nvSpPr>
          <p:cNvPr id="24" name="Rectangle 23">
            <a:extLst>
              <a:ext uri="{FF2B5EF4-FFF2-40B4-BE49-F238E27FC236}">
                <a16:creationId xmlns:a16="http://schemas.microsoft.com/office/drawing/2014/main" id="{59297EE0-078F-4B18-BEA5-081043E09C10}"/>
              </a:ext>
            </a:extLst>
          </p:cNvPr>
          <p:cNvSpPr/>
          <p:nvPr/>
        </p:nvSpPr>
        <p:spPr>
          <a:xfrm>
            <a:off x="391138" y="3779708"/>
            <a:ext cx="10825502" cy="1815882"/>
          </a:xfrm>
          <a:prstGeom prst="rect">
            <a:avLst/>
          </a:prstGeom>
        </p:spPr>
        <p:txBody>
          <a:bodyPr wrap="square">
            <a:spAutoFit/>
          </a:bodyPr>
          <a:lstStyle/>
          <a:p>
            <a:r>
              <a:rPr lang="fr-FR" sz="2800" b="1" dirty="0">
                <a:latin typeface="Segoe UI Light" panose="020B0502040204020203" pitchFamily="34" charset="0"/>
                <a:cs typeface="Segoe UI Light" panose="020B0502040204020203" pitchFamily="34" charset="0"/>
              </a:rPr>
              <a:t>La validation fonctionnelle est sous la responsabilité du service responsable du service</a:t>
            </a:r>
            <a:r>
              <a:rPr lang="en-US" sz="2800" b="1" dirty="0">
                <a:latin typeface="Segoe UI Light" panose="020B0502040204020203" pitchFamily="34" charset="0"/>
                <a:cs typeface="Segoe UI Light" panose="020B0502040204020203" pitchFamily="34" charset="0"/>
              </a:rPr>
              <a:t> </a:t>
            </a:r>
            <a:r>
              <a:rPr lang="fr-FR" sz="2800" b="1" dirty="0">
                <a:latin typeface="Segoe UI Light" panose="020B0502040204020203" pitchFamily="34" charset="0"/>
                <a:cs typeface="Segoe UI Light" panose="020B0502040204020203" pitchFamily="34" charset="0"/>
              </a:rPr>
              <a:t>RH. Le suivi et la coordination de l'édition des spécifications fonctionnelles se feront en</a:t>
            </a:r>
            <a:r>
              <a:rPr lang="en-US" sz="2800" b="1" dirty="0">
                <a:latin typeface="Segoe UI Light" panose="020B0502040204020203" pitchFamily="34" charset="0"/>
                <a:cs typeface="Segoe UI Light" panose="020B0502040204020203" pitchFamily="34" charset="0"/>
              </a:rPr>
              <a:t> </a:t>
            </a:r>
            <a:r>
              <a:rPr lang="fr-FR" sz="2800" b="1" dirty="0">
                <a:latin typeface="Segoe UI Light" panose="020B0502040204020203" pitchFamily="34" charset="0"/>
                <a:cs typeface="Segoe UI Light" panose="020B0502040204020203" pitchFamily="34" charset="0"/>
              </a:rPr>
              <a:t>collaboration avec la direction informatique MESRS.</a:t>
            </a:r>
            <a:endParaRPr lang="en-US" sz="28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6056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2554545"/>
          </a:xfrm>
          <a:prstGeom prst="rect">
            <a:avLst/>
          </a:prstGeom>
          <a:noFill/>
        </p:spPr>
        <p:txBody>
          <a:bodyPr wrap="square" rtlCol="0">
            <a:spAutoFit/>
          </a:bodyPr>
          <a:lstStyle/>
          <a:p>
            <a:pPr algn="ctr"/>
            <a:r>
              <a:rPr lang="en-US" sz="8000" dirty="0">
                <a:solidFill>
                  <a:srgbClr val="5C005C"/>
                </a:solidFill>
                <a:latin typeface="Segoe UI Light" panose="020B0502040204020203" pitchFamily="34" charset="0"/>
                <a:cs typeface="Segoe UI Light" panose="020B0502040204020203" pitchFamily="34" charset="0"/>
              </a:rPr>
              <a:t>DOMAINE PATRIMOINE ET LOGISTIQUE ET H&amp;S</a:t>
            </a: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80915CFB-CB5B-49EB-B1B0-B50763212CC0}"/>
              </a:ext>
            </a:extLst>
          </p:cNvPr>
          <p:cNvSpPr>
            <a:spLocks noGrp="1"/>
          </p:cNvSpPr>
          <p:nvPr>
            <p:ph type="sldNum" sz="quarter" idx="12"/>
          </p:nvPr>
        </p:nvSpPr>
        <p:spPr/>
        <p:txBody>
          <a:bodyPr/>
          <a:lstStyle/>
          <a:p>
            <a:fld id="{8DE20B6F-C80E-4A93-895D-C3983C5264C0}" type="slidenum">
              <a:rPr lang="en-US" smtClean="0"/>
              <a:t>35</a:t>
            </a:fld>
            <a:endParaRPr lang="en-US"/>
          </a:p>
        </p:txBody>
      </p:sp>
      <p:sp>
        <p:nvSpPr>
          <p:cNvPr id="14" name="Rectangle 13">
            <a:extLst>
              <a:ext uri="{FF2B5EF4-FFF2-40B4-BE49-F238E27FC236}">
                <a16:creationId xmlns:a16="http://schemas.microsoft.com/office/drawing/2014/main" id="{3363192B-C205-4CD3-BD00-403370DA597E}"/>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EE6576F6-4BC7-4DB6-BDBA-043E24ABFE55}"/>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2395B545-2134-4EFD-A708-2C8B56851169}"/>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FC327679-92D9-448F-9764-8A5A34E0C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8218B06A-5CD2-414F-A98E-1E255DA6D88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F434FDC5-0CBF-4991-8AB6-8C33153167E8}"/>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AC508230-B443-470E-AE73-E0789E588C71}"/>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35</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4248954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PATRIMOINE ET LOGISTIQUE ET H&amp;S</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41B63A69-F37F-4CFB-9410-209052851B6D}"/>
              </a:ext>
            </a:extLst>
          </p:cNvPr>
          <p:cNvSpPr>
            <a:spLocks noGrp="1"/>
          </p:cNvSpPr>
          <p:nvPr>
            <p:ph type="sldNum" sz="quarter" idx="12"/>
          </p:nvPr>
        </p:nvSpPr>
        <p:spPr/>
        <p:txBody>
          <a:bodyPr/>
          <a:lstStyle/>
          <a:p>
            <a:fld id="{8DE20B6F-C80E-4A93-895D-C3983C5264C0}" type="slidenum">
              <a:rPr lang="en-US" smtClean="0"/>
              <a:t>36</a:t>
            </a:fld>
            <a:endParaRPr lang="en-US"/>
          </a:p>
        </p:txBody>
      </p:sp>
      <p:sp>
        <p:nvSpPr>
          <p:cNvPr id="11" name="Rectangle 10">
            <a:extLst>
              <a:ext uri="{FF2B5EF4-FFF2-40B4-BE49-F238E27FC236}">
                <a16:creationId xmlns:a16="http://schemas.microsoft.com/office/drawing/2014/main" id="{070AEB23-024F-420A-B60E-DC4C12F4D5C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83C96C1F-FB10-4DED-9400-1CBD5328AE1F}"/>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713DE22E-9A2B-4122-A8C2-05C5728951C5}"/>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24CA3A20-6C65-4EC0-B724-8A5D3AF13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47385456-AA10-42C0-BFA4-E5E5F200728E}"/>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123778B8-77B0-449E-9035-837E8C1130E4}"/>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44E9660B-20D3-41CA-B571-79E82C268AEB}"/>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36</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5">
            <a:extLst>
              <a:ext uri="{FF2B5EF4-FFF2-40B4-BE49-F238E27FC236}">
                <a16:creationId xmlns:a16="http://schemas.microsoft.com/office/drawing/2014/main" id="{219B5FBB-C3FB-4225-8585-B497F582D7F4}"/>
              </a:ext>
            </a:extLst>
          </p:cNvPr>
          <p:cNvSpPr/>
          <p:nvPr/>
        </p:nvSpPr>
        <p:spPr>
          <a:xfrm>
            <a:off x="1117652" y="780669"/>
            <a:ext cx="1305165" cy="461665"/>
          </a:xfrm>
          <a:prstGeom prst="rect">
            <a:avLst/>
          </a:prstGeom>
        </p:spPr>
        <p:txBody>
          <a:bodyPr wrap="none">
            <a:spAutoFit/>
          </a:bodyPr>
          <a:lstStyle/>
          <a:p>
            <a:pPr lvl="0">
              <a:defRPr/>
            </a:pPr>
            <a:r>
              <a:rPr lang="en-US" sz="2400" b="1" dirty="0" err="1">
                <a:solidFill>
                  <a:srgbClr val="B4009E"/>
                </a:solidFill>
                <a:latin typeface="Segoe UI Light" panose="020B0502040204020203" pitchFamily="34" charset="0"/>
                <a:cs typeface="Segoe UI Light" panose="020B0502040204020203" pitchFamily="34" charset="0"/>
              </a:rPr>
              <a:t>Objectifs</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5E484054-FED0-4B1D-B555-774B68E7C999}"/>
              </a:ext>
            </a:extLst>
          </p:cNvPr>
          <p:cNvSpPr/>
          <p:nvPr/>
        </p:nvSpPr>
        <p:spPr>
          <a:xfrm>
            <a:off x="496389" y="1315761"/>
            <a:ext cx="10755085" cy="1015663"/>
          </a:xfrm>
          <a:prstGeom prst="rect">
            <a:avLst/>
          </a:prstGeom>
        </p:spPr>
        <p:txBody>
          <a:bodyPr wrap="square">
            <a:spAutoFit/>
          </a:bodyPr>
          <a:lstStyle/>
          <a:p>
            <a:r>
              <a:rPr lang="fr-FR" sz="2000" b="1" dirty="0">
                <a:latin typeface="Segoe UI Light" panose="020B0502040204020203" pitchFamily="34" charset="0"/>
                <a:cs typeface="Segoe UI Light" panose="020B0502040204020203" pitchFamily="34" charset="0"/>
              </a:rPr>
              <a:t>Il s'agit de spécifier  : </a:t>
            </a:r>
          </a:p>
          <a:p>
            <a:pPr marL="342900" indent="-342900" algn="ctr">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les sous-domaines spécifiques (macro-processus) </a:t>
            </a:r>
          </a:p>
          <a:p>
            <a:pPr marL="342900" indent="-342900" algn="ctr">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les processus transversaux relatifs à cette activité</a:t>
            </a:r>
            <a:r>
              <a:rPr lang="fr-FR" dirty="0"/>
              <a:t>.</a:t>
            </a:r>
          </a:p>
        </p:txBody>
      </p:sp>
      <p:sp>
        <p:nvSpPr>
          <p:cNvPr id="19" name="Rectangle 18">
            <a:extLst>
              <a:ext uri="{FF2B5EF4-FFF2-40B4-BE49-F238E27FC236}">
                <a16:creationId xmlns:a16="http://schemas.microsoft.com/office/drawing/2014/main" id="{8BE1EC5D-58CC-4C5A-B8B2-00E26F467266}"/>
              </a:ext>
            </a:extLst>
          </p:cNvPr>
          <p:cNvSpPr/>
          <p:nvPr/>
        </p:nvSpPr>
        <p:spPr>
          <a:xfrm>
            <a:off x="1117651" y="2459404"/>
            <a:ext cx="2923008" cy="461665"/>
          </a:xfrm>
          <a:prstGeom prst="rect">
            <a:avLst/>
          </a:prstGeom>
        </p:spPr>
        <p:txBody>
          <a:bodyPr wrap="square">
            <a:spAutoFit/>
          </a:bodyPr>
          <a:lstStyle/>
          <a:p>
            <a:pPr marL="457200" lvl="0" indent="-457200">
              <a:buFont typeface="+mj-lt"/>
              <a:buAutoNum type="arabicPeriod"/>
              <a:defRPr/>
            </a:pPr>
            <a:r>
              <a:rPr lang="fr-FR" sz="2000" b="1" dirty="0">
                <a:solidFill>
                  <a:srgbClr val="B4009E"/>
                </a:solidFill>
                <a:latin typeface="Segoe UI Light" panose="020B0502040204020203" pitchFamily="34" charset="0"/>
                <a:cs typeface="Segoe UI Light" panose="020B0502040204020203" pitchFamily="34" charset="0"/>
              </a:rPr>
              <a:t> </a:t>
            </a:r>
            <a:r>
              <a:rPr lang="fr-FR" sz="2400" b="1" dirty="0">
                <a:solidFill>
                  <a:srgbClr val="B4009E"/>
                </a:solidFill>
                <a:latin typeface="Segoe UI Light" panose="020B0502040204020203" pitchFamily="34" charset="0"/>
                <a:cs typeface="Segoe UI Light" panose="020B0502040204020203" pitchFamily="34" charset="0"/>
              </a:rPr>
              <a:t>Macro-processus</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E8983E84-D5AF-4EF7-8FA6-91BE5B6C9745}"/>
              </a:ext>
            </a:extLst>
          </p:cNvPr>
          <p:cNvSpPr/>
          <p:nvPr/>
        </p:nvSpPr>
        <p:spPr>
          <a:xfrm>
            <a:off x="932858" y="2921069"/>
            <a:ext cx="11028483" cy="1938992"/>
          </a:xfrm>
          <a:prstGeom prst="rect">
            <a:avLst/>
          </a:prstGeom>
        </p:spPr>
        <p:txBody>
          <a:bodyPr wrap="square">
            <a:spAutoFit/>
          </a:bodyPr>
          <a:lstStyle/>
          <a:p>
            <a:pPr marL="342900" indent="-3429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Le sous-domaine Gestion administrative et technique composé  de plusieurs  processus comme :</a:t>
            </a:r>
          </a:p>
          <a:p>
            <a:endParaRPr lang="fr-FR" sz="2000" b="1" dirty="0">
              <a:latin typeface="Segoe UI Light" panose="020B0502040204020203" pitchFamily="34" charset="0"/>
              <a:cs typeface="Segoe UI Light" panose="020B0502040204020203" pitchFamily="34" charset="0"/>
            </a:endParaRPr>
          </a:p>
          <a:p>
            <a:endParaRPr lang="fr-FR" sz="2000" b="1" dirty="0">
              <a:latin typeface="Segoe UI Light" panose="020B0502040204020203" pitchFamily="34" charset="0"/>
              <a:cs typeface="Segoe UI Light" panose="020B0502040204020203" pitchFamily="34" charset="0"/>
            </a:endParaRPr>
          </a:p>
          <a:p>
            <a:endParaRPr lang="fr-FR" sz="2000" b="1" dirty="0">
              <a:latin typeface="Segoe UI Light" panose="020B0502040204020203" pitchFamily="34" charset="0"/>
              <a:cs typeface="Segoe UI Light" panose="020B0502040204020203" pitchFamily="34" charset="0"/>
            </a:endParaRPr>
          </a:p>
          <a:p>
            <a:pPr marL="342900" indent="-3429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Le sous-domaine Gestion de l’Hygiène et la sécurité comme : </a:t>
            </a:r>
          </a:p>
          <a:p>
            <a:endParaRPr lang="fr-FR" sz="2000" b="1" dirty="0">
              <a:latin typeface="Segoe UI Light" panose="020B05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7FB7C2D2-BB7F-44B4-8E16-11994D7BF20A}"/>
              </a:ext>
            </a:extLst>
          </p:cNvPr>
          <p:cNvSpPr/>
          <p:nvPr/>
        </p:nvSpPr>
        <p:spPr>
          <a:xfrm>
            <a:off x="3139309" y="3299653"/>
            <a:ext cx="5469243" cy="707886"/>
          </a:xfrm>
          <a:prstGeom prst="rect">
            <a:avLst/>
          </a:prstGeom>
        </p:spPr>
        <p:txBody>
          <a:bodyPr wrap="square">
            <a:spAutoFit/>
          </a:bodyPr>
          <a:lstStyle/>
          <a:p>
            <a:pPr marL="342900" indent="-342900">
              <a:buFont typeface="Wingdings" panose="05000000000000000000" pitchFamily="2" charset="2"/>
              <a:buChar char="ü"/>
            </a:pPr>
            <a:r>
              <a:rPr lang="fr-FR" sz="2000" b="1" dirty="0">
                <a:latin typeface="Segoe UI Light" panose="020B0502040204020203" pitchFamily="34" charset="0"/>
                <a:cs typeface="Segoe UI Light" panose="020B0502040204020203" pitchFamily="34" charset="0"/>
              </a:rPr>
              <a:t> Gestion des clefs.</a:t>
            </a:r>
          </a:p>
          <a:p>
            <a:pPr marL="342900" indent="-342900">
              <a:buFont typeface="Wingdings" panose="05000000000000000000" pitchFamily="2" charset="2"/>
              <a:buChar char="ü"/>
            </a:pPr>
            <a:r>
              <a:rPr lang="fr-FR" sz="2000" b="1" dirty="0">
                <a:latin typeface="Segoe UI Light" panose="020B0502040204020203" pitchFamily="34" charset="0"/>
                <a:cs typeface="Segoe UI Light" panose="020B0502040204020203" pitchFamily="34" charset="0"/>
              </a:rPr>
              <a:t>Inventaires physiques etc.. .</a:t>
            </a:r>
          </a:p>
        </p:txBody>
      </p:sp>
      <p:sp>
        <p:nvSpPr>
          <p:cNvPr id="23" name="Rectangle 22">
            <a:extLst>
              <a:ext uri="{FF2B5EF4-FFF2-40B4-BE49-F238E27FC236}">
                <a16:creationId xmlns:a16="http://schemas.microsoft.com/office/drawing/2014/main" id="{1C6F7117-0280-4FFE-BD27-37FBFE6C46EB}"/>
              </a:ext>
            </a:extLst>
          </p:cNvPr>
          <p:cNvSpPr/>
          <p:nvPr/>
        </p:nvSpPr>
        <p:spPr>
          <a:xfrm>
            <a:off x="3139308" y="4742018"/>
            <a:ext cx="5469243" cy="707886"/>
          </a:xfrm>
          <a:prstGeom prst="rect">
            <a:avLst/>
          </a:prstGeom>
        </p:spPr>
        <p:txBody>
          <a:bodyPr wrap="square">
            <a:spAutoFit/>
          </a:bodyPr>
          <a:lstStyle/>
          <a:p>
            <a:pPr marL="342900" indent="-342900">
              <a:buFont typeface="Wingdings" panose="05000000000000000000" pitchFamily="2" charset="2"/>
              <a:buChar char="ü"/>
            </a:pPr>
            <a:r>
              <a:rPr lang="fr-FR" sz="2000" b="1" dirty="0">
                <a:latin typeface="Segoe UI Light" panose="020B0502040204020203" pitchFamily="34" charset="0"/>
                <a:cs typeface="Segoe UI Light" panose="020B0502040204020203" pitchFamily="34" charset="0"/>
              </a:rPr>
              <a:t>Gestion des risques habituels</a:t>
            </a:r>
          </a:p>
          <a:p>
            <a:pPr marL="342900" indent="-342900">
              <a:buFont typeface="Wingdings" panose="05000000000000000000" pitchFamily="2" charset="2"/>
              <a:buChar char="ü"/>
            </a:pPr>
            <a:r>
              <a:rPr lang="fr-FR" sz="2000" b="1" dirty="0">
                <a:latin typeface="Segoe UI Light" panose="020B0502040204020203" pitchFamily="34" charset="0"/>
                <a:cs typeface="Segoe UI Light" panose="020B0502040204020203" pitchFamily="34" charset="0"/>
              </a:rPr>
              <a:t>Gestion des magasins etc.. .</a:t>
            </a:r>
          </a:p>
        </p:txBody>
      </p:sp>
    </p:spTree>
    <p:extLst>
      <p:ext uri="{BB962C8B-B14F-4D97-AF65-F5344CB8AC3E}">
        <p14:creationId xmlns:p14="http://schemas.microsoft.com/office/powerpoint/2010/main" val="135275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PATRIMOINE ET LOGISTIQUE ET H&amp;S</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41B63A69-F37F-4CFB-9410-209052851B6D}"/>
              </a:ext>
            </a:extLst>
          </p:cNvPr>
          <p:cNvSpPr>
            <a:spLocks noGrp="1"/>
          </p:cNvSpPr>
          <p:nvPr>
            <p:ph type="sldNum" sz="quarter" idx="12"/>
          </p:nvPr>
        </p:nvSpPr>
        <p:spPr/>
        <p:txBody>
          <a:bodyPr/>
          <a:lstStyle/>
          <a:p>
            <a:fld id="{8DE20B6F-C80E-4A93-895D-C3983C5264C0}" type="slidenum">
              <a:rPr lang="en-US" smtClean="0"/>
              <a:t>37</a:t>
            </a:fld>
            <a:endParaRPr lang="en-US"/>
          </a:p>
        </p:txBody>
      </p:sp>
      <p:sp>
        <p:nvSpPr>
          <p:cNvPr id="11" name="Rectangle 10">
            <a:extLst>
              <a:ext uri="{FF2B5EF4-FFF2-40B4-BE49-F238E27FC236}">
                <a16:creationId xmlns:a16="http://schemas.microsoft.com/office/drawing/2014/main" id="{070AEB23-024F-420A-B60E-DC4C12F4D5C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83C96C1F-FB10-4DED-9400-1CBD5328AE1F}"/>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713DE22E-9A2B-4122-A8C2-05C5728951C5}"/>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24CA3A20-6C65-4EC0-B724-8A5D3AF13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47385456-AA10-42C0-BFA4-E5E5F200728E}"/>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123778B8-77B0-449E-9035-837E8C1130E4}"/>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44E9660B-20D3-41CA-B571-79E82C268AEB}"/>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37</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Rectangle 18">
            <a:extLst>
              <a:ext uri="{FF2B5EF4-FFF2-40B4-BE49-F238E27FC236}">
                <a16:creationId xmlns:a16="http://schemas.microsoft.com/office/drawing/2014/main" id="{8BE1EC5D-58CC-4C5A-B8B2-00E26F467266}"/>
              </a:ext>
            </a:extLst>
          </p:cNvPr>
          <p:cNvSpPr/>
          <p:nvPr/>
        </p:nvSpPr>
        <p:spPr>
          <a:xfrm>
            <a:off x="929870" y="773962"/>
            <a:ext cx="3864551" cy="461665"/>
          </a:xfrm>
          <a:prstGeom prst="rect">
            <a:avLst/>
          </a:prstGeom>
        </p:spPr>
        <p:txBody>
          <a:bodyPr wrap="square">
            <a:spAutoFit/>
          </a:bodyPr>
          <a:lstStyle/>
          <a:p>
            <a:pPr lvl="0">
              <a:defRPr/>
            </a:pPr>
            <a:r>
              <a:rPr lang="fr-FR" sz="2000" b="1" dirty="0">
                <a:solidFill>
                  <a:srgbClr val="B4009E"/>
                </a:solidFill>
                <a:latin typeface="Segoe UI Light" panose="020B0502040204020203" pitchFamily="34" charset="0"/>
                <a:cs typeface="Segoe UI Light" panose="020B0502040204020203" pitchFamily="34" charset="0"/>
              </a:rPr>
              <a:t>2.     </a:t>
            </a:r>
            <a:r>
              <a:rPr lang="fr-FR" sz="2400" b="1" dirty="0">
                <a:solidFill>
                  <a:srgbClr val="B4009E"/>
                </a:solidFill>
                <a:latin typeface="Segoe UI Light" panose="020B0502040204020203" pitchFamily="34" charset="0"/>
                <a:cs typeface="Segoe UI Light" panose="020B0502040204020203" pitchFamily="34" charset="0"/>
              </a:rPr>
              <a:t>Processus</a:t>
            </a:r>
            <a:r>
              <a:rPr lang="fr-FR" sz="2000" b="1" dirty="0">
                <a:solidFill>
                  <a:srgbClr val="B4009E"/>
                </a:solidFill>
                <a:latin typeface="Segoe UI Light" panose="020B0502040204020203" pitchFamily="34" charset="0"/>
                <a:cs typeface="Segoe UI Light" panose="020B0502040204020203" pitchFamily="34" charset="0"/>
              </a:rPr>
              <a:t> </a:t>
            </a:r>
            <a:r>
              <a:rPr lang="fr-FR" sz="2400" b="1" dirty="0">
                <a:solidFill>
                  <a:srgbClr val="B4009E"/>
                </a:solidFill>
                <a:latin typeface="Segoe UI Light" panose="020B0502040204020203" pitchFamily="34" charset="0"/>
                <a:cs typeface="Segoe UI Light" panose="020B0502040204020203" pitchFamily="34" charset="0"/>
              </a:rPr>
              <a:t>transversaux</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E8983E84-D5AF-4EF7-8FA6-91BE5B6C9745}"/>
              </a:ext>
            </a:extLst>
          </p:cNvPr>
          <p:cNvSpPr/>
          <p:nvPr/>
        </p:nvSpPr>
        <p:spPr>
          <a:xfrm>
            <a:off x="1552462" y="1354884"/>
            <a:ext cx="10755085" cy="3477875"/>
          </a:xfrm>
          <a:prstGeom prst="rect">
            <a:avLst/>
          </a:prstGeom>
        </p:spPr>
        <p:txBody>
          <a:bodyPr wrap="square">
            <a:spAutoFit/>
          </a:bodyPr>
          <a:lstStyle/>
          <a:p>
            <a:pPr marL="342900" indent="-342900">
              <a:buFont typeface="Arial" panose="020B0604020202020204" pitchFamily="34" charset="0"/>
              <a:buChar char="•"/>
            </a:pPr>
            <a:r>
              <a:rPr lang="fr-FR" sz="2000" b="1" dirty="0">
                <a:latin typeface="Segoe UI Light" panose="020B0502040204020203" pitchFamily="34" charset="0"/>
                <a:cs typeface="Segoe UI Light" panose="020B0502040204020203" pitchFamily="34" charset="0"/>
              </a:rPr>
              <a:t>Gestion des droits et des autorisations</a:t>
            </a:r>
          </a:p>
          <a:p>
            <a:pPr marL="342900" indent="-342900">
              <a:buFont typeface="Arial" panose="020B0604020202020204" pitchFamily="34" charset="0"/>
              <a:buChar char="•"/>
            </a:pPr>
            <a:r>
              <a:rPr lang="fr-FR" sz="2000" b="1" dirty="0">
                <a:latin typeface="Segoe UI Light" panose="020B0502040204020203" pitchFamily="34" charset="0"/>
                <a:cs typeface="Segoe UI Light" panose="020B0502040204020203" pitchFamily="34" charset="0"/>
              </a:rPr>
              <a:t>Gestion des unités de travail</a:t>
            </a:r>
          </a:p>
          <a:p>
            <a:pPr marL="342900" indent="-342900">
              <a:buFont typeface="Arial" panose="020B0604020202020204" pitchFamily="34" charset="0"/>
              <a:buChar char="•"/>
            </a:pPr>
            <a:r>
              <a:rPr lang="fr-FR" sz="2000" b="1" dirty="0">
                <a:latin typeface="Segoe UI Light" panose="020B0502040204020203" pitchFamily="34" charset="0"/>
                <a:cs typeface="Segoe UI Light" panose="020B0502040204020203" pitchFamily="34" charset="0"/>
              </a:rPr>
              <a:t>Gestion de l’inventaire physique</a:t>
            </a:r>
          </a:p>
          <a:p>
            <a:pPr marL="342900" indent="-342900">
              <a:buFont typeface="Arial" panose="020B0604020202020204" pitchFamily="34" charset="0"/>
              <a:buChar char="•"/>
            </a:pPr>
            <a:r>
              <a:rPr lang="fr-FR" sz="2000" b="1" dirty="0">
                <a:latin typeface="Segoe UI Light" panose="020B0502040204020203" pitchFamily="34" charset="0"/>
                <a:cs typeface="Segoe UI Light" panose="020B0502040204020203" pitchFamily="34" charset="0"/>
              </a:rPr>
              <a:t>Gestion du référentiel immobilier, surfaces, bâti, sites, salles</a:t>
            </a:r>
          </a:p>
          <a:p>
            <a:pPr marL="342900" indent="-342900">
              <a:buFont typeface="Arial" panose="020B0604020202020204" pitchFamily="34" charset="0"/>
              <a:buChar char="•"/>
            </a:pPr>
            <a:r>
              <a:rPr lang="fr-FR" sz="2000" b="1" dirty="0">
                <a:latin typeface="Segoe UI Light" panose="020B0502040204020203" pitchFamily="34" charset="0"/>
                <a:cs typeface="Segoe UI Light" panose="020B0502040204020203" pitchFamily="34" charset="0"/>
              </a:rPr>
              <a:t>Gestion des contrats et opérations</a:t>
            </a:r>
          </a:p>
          <a:p>
            <a:pPr marL="342900" indent="-342900">
              <a:buFont typeface="Arial" panose="020B0604020202020204" pitchFamily="34" charset="0"/>
              <a:buChar char="•"/>
            </a:pPr>
            <a:r>
              <a:rPr lang="fr-FR" sz="2000" b="1" dirty="0">
                <a:latin typeface="Segoe UI Light" panose="020B0502040204020203" pitchFamily="34" charset="0"/>
                <a:cs typeface="Segoe UI Light" panose="020B0502040204020203" pitchFamily="34" charset="0"/>
              </a:rPr>
              <a:t>Recherche et suivi de financements</a:t>
            </a:r>
          </a:p>
          <a:p>
            <a:pPr marL="342900" indent="-342900">
              <a:buFont typeface="Arial" panose="020B0604020202020204" pitchFamily="34" charset="0"/>
              <a:buChar char="•"/>
            </a:pPr>
            <a:r>
              <a:rPr lang="fr-FR" sz="2000" b="1" dirty="0">
                <a:latin typeface="Segoe UI Light" panose="020B0502040204020203" pitchFamily="34" charset="0"/>
                <a:cs typeface="Segoe UI Light" panose="020B0502040204020203" pitchFamily="34" charset="0"/>
              </a:rPr>
              <a:t>Gestion de projet, calendriers, échéanciers, dossiers</a:t>
            </a:r>
          </a:p>
          <a:p>
            <a:pPr marL="342900" indent="-342900">
              <a:buFont typeface="Arial" panose="020B0604020202020204" pitchFamily="34" charset="0"/>
              <a:buChar char="•"/>
            </a:pPr>
            <a:r>
              <a:rPr lang="fr-FR" sz="2000" b="1" dirty="0">
                <a:latin typeface="Segoe UI Light" panose="020B0502040204020203" pitchFamily="34" charset="0"/>
                <a:cs typeface="Segoe UI Light" panose="020B0502040204020203" pitchFamily="34" charset="0"/>
              </a:rPr>
              <a:t>Stockage / Archivage / référencement unique</a:t>
            </a:r>
          </a:p>
          <a:p>
            <a:pPr marL="342900" indent="-342900">
              <a:buFont typeface="Arial" panose="020B0604020202020204" pitchFamily="34" charset="0"/>
              <a:buChar char="•"/>
            </a:pPr>
            <a:r>
              <a:rPr lang="fr-FR" sz="2000" b="1" dirty="0">
                <a:latin typeface="Segoe UI Light" panose="020B0502040204020203" pitchFamily="34" charset="0"/>
                <a:cs typeface="Segoe UI Light" panose="020B0502040204020203" pitchFamily="34" charset="0"/>
              </a:rPr>
              <a:t>Cartographie des risques etc.. .</a:t>
            </a:r>
          </a:p>
          <a:p>
            <a:endParaRPr lang="fr-FR" sz="2000" b="1" dirty="0">
              <a:latin typeface="Segoe UI Light" panose="020B0502040204020203" pitchFamily="34" charset="0"/>
              <a:cs typeface="Segoe UI Light" panose="020B0502040204020203" pitchFamily="34" charset="0"/>
            </a:endParaRPr>
          </a:p>
          <a:p>
            <a:endParaRPr lang="fr-FR" sz="20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48652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PATRIMOINE ET LOGISTIQUE ET H&amp;S</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41B63A69-F37F-4CFB-9410-209052851B6D}"/>
              </a:ext>
            </a:extLst>
          </p:cNvPr>
          <p:cNvSpPr>
            <a:spLocks noGrp="1"/>
          </p:cNvSpPr>
          <p:nvPr>
            <p:ph type="sldNum" sz="quarter" idx="12"/>
          </p:nvPr>
        </p:nvSpPr>
        <p:spPr/>
        <p:txBody>
          <a:bodyPr/>
          <a:lstStyle/>
          <a:p>
            <a:fld id="{8DE20B6F-C80E-4A93-895D-C3983C5264C0}" type="slidenum">
              <a:rPr lang="en-US" smtClean="0"/>
              <a:t>38</a:t>
            </a:fld>
            <a:endParaRPr lang="en-US"/>
          </a:p>
        </p:txBody>
      </p:sp>
      <p:sp>
        <p:nvSpPr>
          <p:cNvPr id="11" name="Rectangle 10">
            <a:extLst>
              <a:ext uri="{FF2B5EF4-FFF2-40B4-BE49-F238E27FC236}">
                <a16:creationId xmlns:a16="http://schemas.microsoft.com/office/drawing/2014/main" id="{070AEB23-024F-420A-B60E-DC4C12F4D5C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83C96C1F-FB10-4DED-9400-1CBD5328AE1F}"/>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713DE22E-9A2B-4122-A8C2-05C5728951C5}"/>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24CA3A20-6C65-4EC0-B724-8A5D3AF13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47385456-AA10-42C0-BFA4-E5E5F200728E}"/>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123778B8-77B0-449E-9035-837E8C1130E4}"/>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44E9660B-20D3-41CA-B571-79E82C268AEB}"/>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38</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Rectangle 18">
            <a:extLst>
              <a:ext uri="{FF2B5EF4-FFF2-40B4-BE49-F238E27FC236}">
                <a16:creationId xmlns:a16="http://schemas.microsoft.com/office/drawing/2014/main" id="{B812C29D-9434-436F-ACF8-0E74F94B8D62}"/>
              </a:ext>
            </a:extLst>
          </p:cNvPr>
          <p:cNvSpPr/>
          <p:nvPr/>
        </p:nvSpPr>
        <p:spPr>
          <a:xfrm>
            <a:off x="911766" y="785516"/>
            <a:ext cx="2972289" cy="461665"/>
          </a:xfrm>
          <a:prstGeom prst="rect">
            <a:avLst/>
          </a:prstGeom>
        </p:spPr>
        <p:txBody>
          <a:bodyPr wrap="none">
            <a:spAutoFit/>
          </a:bodyPr>
          <a:lstStyle/>
          <a:p>
            <a:pPr lvl="0">
              <a:defRPr/>
            </a:pPr>
            <a:r>
              <a:rPr lang="fr-FR" sz="2400" b="1" dirty="0">
                <a:solidFill>
                  <a:srgbClr val="B4009E"/>
                </a:solidFill>
                <a:latin typeface="Segoe UI Light" panose="020B0502040204020203" pitchFamily="34" charset="0"/>
                <a:cs typeface="Segoe UI Light" panose="020B0502040204020203" pitchFamily="34" charset="0"/>
              </a:rPr>
              <a:t>Hypothèses</a:t>
            </a:r>
            <a:r>
              <a:rPr lang="fr-FR" sz="2000" b="1" dirty="0">
                <a:solidFill>
                  <a:srgbClr val="B4009E"/>
                </a:solidFill>
                <a:latin typeface="Segoe UI Light" panose="020B0502040204020203" pitchFamily="34" charset="0"/>
                <a:cs typeface="Segoe UI Light" panose="020B0502040204020203" pitchFamily="34" charset="0"/>
              </a:rPr>
              <a:t> </a:t>
            </a:r>
            <a:r>
              <a:rPr lang="fr-FR" sz="2400" b="1" dirty="0">
                <a:solidFill>
                  <a:srgbClr val="B4009E"/>
                </a:solidFill>
                <a:latin typeface="Segoe UI Light" panose="020B0502040204020203" pitchFamily="34" charset="0"/>
                <a:cs typeface="Segoe UI Light" panose="020B0502040204020203" pitchFamily="34" charset="0"/>
              </a:rPr>
              <a:t>et</a:t>
            </a:r>
            <a:r>
              <a:rPr lang="fr-FR" sz="2000" b="1" dirty="0">
                <a:solidFill>
                  <a:srgbClr val="B4009E"/>
                </a:solidFill>
                <a:latin typeface="Segoe UI Light" panose="020B0502040204020203" pitchFamily="34" charset="0"/>
                <a:cs typeface="Segoe UI Light" panose="020B0502040204020203" pitchFamily="34" charset="0"/>
              </a:rPr>
              <a:t> </a:t>
            </a:r>
            <a:r>
              <a:rPr lang="fr-FR" sz="2400" b="1" dirty="0">
                <a:solidFill>
                  <a:srgbClr val="B4009E"/>
                </a:solidFill>
                <a:latin typeface="Segoe UI Light" panose="020B0502040204020203" pitchFamily="34" charset="0"/>
                <a:cs typeface="Segoe UI Light" panose="020B0502040204020203" pitchFamily="34" charset="0"/>
              </a:rPr>
              <a:t>risques</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B9601BCF-471D-461B-99E3-1B2DC098742A}"/>
              </a:ext>
            </a:extLst>
          </p:cNvPr>
          <p:cNvSpPr/>
          <p:nvPr/>
        </p:nvSpPr>
        <p:spPr>
          <a:xfrm>
            <a:off x="419651" y="1425326"/>
            <a:ext cx="10755085" cy="1569660"/>
          </a:xfrm>
          <a:prstGeom prst="rect">
            <a:avLst/>
          </a:prstGeom>
        </p:spPr>
        <p:txBody>
          <a:bodyPr wrap="square">
            <a:spAutoFit/>
          </a:bodyPr>
          <a:lstStyle/>
          <a:p>
            <a:r>
              <a:rPr lang="fr-FR" sz="2400" dirty="0">
                <a:latin typeface="Segoe UI Light" panose="020B0502040204020203" pitchFamily="34" charset="0"/>
                <a:cs typeface="Segoe UI Light" panose="020B0502040204020203" pitchFamily="34" charset="0"/>
              </a:rPr>
              <a:t>Il n’y a pas de risques identifiés quant au système d’information (données) relatif au patrimoine qui bénéficie de la sécurité d’accès mise en œuvre pour toutes les briques logicielles. Le domaine de la gestion des risques et des produits dangereux suit des réglementations très strictes à maîtriser.</a:t>
            </a:r>
            <a:endParaRPr lang="en-US" sz="2400" dirty="0">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3C30D7B0-8805-4475-9548-F3381FEF9CFD}"/>
              </a:ext>
            </a:extLst>
          </p:cNvPr>
          <p:cNvSpPr/>
          <p:nvPr/>
        </p:nvSpPr>
        <p:spPr>
          <a:xfrm>
            <a:off x="911766" y="3081392"/>
            <a:ext cx="2449710" cy="461665"/>
          </a:xfrm>
          <a:prstGeom prst="rect">
            <a:avLst/>
          </a:prstGeom>
        </p:spPr>
        <p:txBody>
          <a:bodyPr wrap="none">
            <a:spAutoFit/>
          </a:bodyPr>
          <a:lstStyle/>
          <a:p>
            <a:pPr lvl="0">
              <a:defRPr/>
            </a:pPr>
            <a:r>
              <a:rPr lang="en-US" sz="2400" b="1" dirty="0" err="1">
                <a:solidFill>
                  <a:srgbClr val="B4009E"/>
                </a:solidFill>
                <a:latin typeface="Segoe UI Light" panose="020B0502040204020203" pitchFamily="34" charset="0"/>
                <a:cs typeface="Segoe UI Light" panose="020B0502040204020203" pitchFamily="34" charset="0"/>
              </a:rPr>
              <a:t>Suivi</a:t>
            </a:r>
            <a:r>
              <a:rPr lang="en-US" sz="2000" b="1" dirty="0">
                <a:solidFill>
                  <a:srgbClr val="B4009E"/>
                </a:solidFill>
                <a:latin typeface="Segoe UI Light" panose="020B0502040204020203" pitchFamily="34" charset="0"/>
                <a:cs typeface="Segoe UI Light" panose="020B0502040204020203" pitchFamily="34" charset="0"/>
              </a:rPr>
              <a:t> </a:t>
            </a:r>
            <a:r>
              <a:rPr lang="en-US" sz="2400" b="1" dirty="0">
                <a:solidFill>
                  <a:srgbClr val="B4009E"/>
                </a:solidFill>
                <a:latin typeface="Segoe UI Light" panose="020B0502040204020203" pitchFamily="34" charset="0"/>
                <a:cs typeface="Segoe UI Light" panose="020B0502040204020203" pitchFamily="34" charset="0"/>
              </a:rPr>
              <a:t>et</a:t>
            </a:r>
            <a:r>
              <a:rPr lang="en-US" sz="2000" b="1" dirty="0">
                <a:solidFill>
                  <a:srgbClr val="B4009E"/>
                </a:solidFill>
                <a:latin typeface="Segoe UI Light" panose="020B0502040204020203" pitchFamily="34" charset="0"/>
                <a:cs typeface="Segoe UI Light" panose="020B0502040204020203" pitchFamily="34" charset="0"/>
              </a:rPr>
              <a:t> </a:t>
            </a:r>
            <a:r>
              <a:rPr lang="fr-FR" sz="2000" b="1" dirty="0">
                <a:solidFill>
                  <a:srgbClr val="B4009E"/>
                </a:solidFill>
                <a:latin typeface="Segoe UI Light" panose="020B0502040204020203" pitchFamily="34" charset="0"/>
                <a:cs typeface="Segoe UI Light" panose="020B0502040204020203" pitchFamily="34" charset="0"/>
              </a:rPr>
              <a:t>é</a:t>
            </a:r>
            <a:r>
              <a:rPr lang="en-US" sz="2400" b="1" dirty="0">
                <a:solidFill>
                  <a:srgbClr val="B4009E"/>
                </a:solidFill>
                <a:latin typeface="Segoe UI Light" panose="020B0502040204020203" pitchFamily="34" charset="0"/>
                <a:cs typeface="Segoe UI Light" panose="020B0502040204020203" pitchFamily="34" charset="0"/>
              </a:rPr>
              <a:t>valuation</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A074BFC3-D9CE-4C04-9CCC-81347FEFF42D}"/>
              </a:ext>
            </a:extLst>
          </p:cNvPr>
          <p:cNvSpPr/>
          <p:nvPr/>
        </p:nvSpPr>
        <p:spPr>
          <a:xfrm>
            <a:off x="337354" y="3646054"/>
            <a:ext cx="10755085" cy="1569660"/>
          </a:xfrm>
          <a:prstGeom prst="rect">
            <a:avLst/>
          </a:prstGeom>
        </p:spPr>
        <p:txBody>
          <a:bodyPr wrap="square">
            <a:spAutoFit/>
          </a:bodyPr>
          <a:lstStyle/>
          <a:p>
            <a:r>
              <a:rPr lang="fr-FR" sz="2400" dirty="0">
                <a:latin typeface="Segoe UI Light" panose="020B0502040204020203" pitchFamily="34" charset="0"/>
                <a:cs typeface="Segoe UI Light" panose="020B0502040204020203" pitchFamily="34" charset="0"/>
              </a:rPr>
              <a:t>La validation fonctionnelle est sous la responsabilité du service responsable du service du patrimoine et H&amp;S. Le suivi et la coordination de l'édition des spécifications fonctionnelles se feront en collaboration avec la direction informatique MESRS.</a:t>
            </a: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3014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1323439"/>
          </a:xfrm>
          <a:prstGeom prst="rect">
            <a:avLst/>
          </a:prstGeom>
          <a:noFill/>
        </p:spPr>
        <p:txBody>
          <a:bodyPr wrap="square" rtlCol="0">
            <a:spAutoFit/>
          </a:bodyPr>
          <a:lstStyle/>
          <a:p>
            <a:pPr algn="ctr"/>
            <a:r>
              <a:rPr lang="en-US" sz="8000" dirty="0">
                <a:solidFill>
                  <a:srgbClr val="5C005C"/>
                </a:solidFill>
                <a:latin typeface="Segoe UI Light" panose="020B0502040204020203" pitchFamily="34" charset="0"/>
                <a:cs typeface="Segoe UI Light" panose="020B0502040204020203" pitchFamily="34" charset="0"/>
              </a:rPr>
              <a:t>DOMAINE PILOTAGE</a:t>
            </a: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58A295F4-4EC6-498C-B4D4-CB1EDAD59435}"/>
              </a:ext>
            </a:extLst>
          </p:cNvPr>
          <p:cNvSpPr>
            <a:spLocks noGrp="1"/>
          </p:cNvSpPr>
          <p:nvPr>
            <p:ph type="sldNum" sz="quarter" idx="12"/>
          </p:nvPr>
        </p:nvSpPr>
        <p:spPr/>
        <p:txBody>
          <a:bodyPr/>
          <a:lstStyle/>
          <a:p>
            <a:fld id="{8DE20B6F-C80E-4A93-895D-C3983C5264C0}" type="slidenum">
              <a:rPr lang="en-US" smtClean="0"/>
              <a:t>39</a:t>
            </a:fld>
            <a:endParaRPr lang="en-US"/>
          </a:p>
        </p:txBody>
      </p:sp>
      <p:sp>
        <p:nvSpPr>
          <p:cNvPr id="14" name="Rectangle 13">
            <a:extLst>
              <a:ext uri="{FF2B5EF4-FFF2-40B4-BE49-F238E27FC236}">
                <a16:creationId xmlns:a16="http://schemas.microsoft.com/office/drawing/2014/main" id="{956117B6-44C4-4118-9B38-CB28E8FBE86C}"/>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C68A159E-1FD7-422D-8933-F347091CA267}"/>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6B47D209-F1F9-4C8A-9690-C91EE6A1B02E}"/>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8352FE10-7D74-4A73-939A-74841C781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CDECC54F-C4BF-4D24-9223-D47A085BB09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754A05BC-6150-41A2-BBDE-96BAC397272C}"/>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C3D6B120-6076-4B6A-A8F8-09BB3F1D9C3C}"/>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39</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052216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1323439"/>
          </a:xfrm>
          <a:prstGeom prst="rect">
            <a:avLst/>
          </a:prstGeom>
          <a:noFill/>
        </p:spPr>
        <p:txBody>
          <a:bodyPr wrap="square" rtlCol="0">
            <a:spAutoFit/>
          </a:bodyPr>
          <a:lstStyle/>
          <a:p>
            <a:pPr algn="ctr"/>
            <a:r>
              <a:rPr lang="fr-FR" sz="8000" dirty="0">
                <a:solidFill>
                  <a:srgbClr val="5C005C"/>
                </a:solidFill>
                <a:latin typeface="Segoe UI Light" panose="020B0502040204020203" pitchFamily="34" charset="0"/>
                <a:cs typeface="Segoe UI Light" panose="020B0502040204020203" pitchFamily="34" charset="0"/>
              </a:rPr>
              <a:t>INTRODUCTION</a:t>
            </a:r>
            <a:endParaRPr lang="en-US" sz="8000" dirty="0">
              <a:solidFill>
                <a:srgbClr val="5C005C"/>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6" name="Espace réservé du numéro de diapositive 5">
            <a:extLst>
              <a:ext uri="{FF2B5EF4-FFF2-40B4-BE49-F238E27FC236}">
                <a16:creationId xmlns:a16="http://schemas.microsoft.com/office/drawing/2014/main" id="{656B8C19-D9A7-4666-A4B0-D5471427B7E1}"/>
              </a:ext>
            </a:extLst>
          </p:cNvPr>
          <p:cNvSpPr>
            <a:spLocks noGrp="1"/>
          </p:cNvSpPr>
          <p:nvPr>
            <p:ph type="sldNum" sz="quarter" idx="12"/>
          </p:nvPr>
        </p:nvSpPr>
        <p:spPr/>
        <p:txBody>
          <a:bodyPr/>
          <a:lstStyle/>
          <a:p>
            <a:fld id="{8DE20B6F-C80E-4A93-895D-C3983C5264C0}" type="slidenum">
              <a:rPr lang="en-US" smtClean="0"/>
              <a:t>4</a:t>
            </a:fld>
            <a:endParaRPr lang="en-US"/>
          </a:p>
        </p:txBody>
      </p:sp>
      <p:sp>
        <p:nvSpPr>
          <p:cNvPr id="16" name="Rectangle 15">
            <a:extLst>
              <a:ext uri="{FF2B5EF4-FFF2-40B4-BE49-F238E27FC236}">
                <a16:creationId xmlns:a16="http://schemas.microsoft.com/office/drawing/2014/main" id="{28B6C2B0-54A9-4696-A246-26EF8C406A0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roup 17">
            <a:extLst>
              <a:ext uri="{FF2B5EF4-FFF2-40B4-BE49-F238E27FC236}">
                <a16:creationId xmlns:a16="http://schemas.microsoft.com/office/drawing/2014/main" id="{C7C32A63-CCF3-4CE2-BF9F-239701F1B483}"/>
              </a:ext>
            </a:extLst>
          </p:cNvPr>
          <p:cNvGrpSpPr/>
          <p:nvPr/>
        </p:nvGrpSpPr>
        <p:grpSpPr>
          <a:xfrm>
            <a:off x="64899" y="6496244"/>
            <a:ext cx="317500" cy="317500"/>
            <a:chOff x="9562012" y="394479"/>
            <a:chExt cx="1863701" cy="1863701"/>
          </a:xfrm>
        </p:grpSpPr>
        <p:sp>
          <p:nvSpPr>
            <p:cNvPr id="21" name="Oval 18">
              <a:extLst>
                <a:ext uri="{FF2B5EF4-FFF2-40B4-BE49-F238E27FC236}">
                  <a16:creationId xmlns:a16="http://schemas.microsoft.com/office/drawing/2014/main" id="{794C2172-CFA9-4680-820C-C9852BEF241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19">
              <a:extLst>
                <a:ext uri="{FF2B5EF4-FFF2-40B4-BE49-F238E27FC236}">
                  <a16:creationId xmlns:a16="http://schemas.microsoft.com/office/drawing/2014/main" id="{BB6B57EA-0B11-47E9-9668-14DDEB152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23" name="Rectangle 22">
            <a:extLst>
              <a:ext uri="{FF2B5EF4-FFF2-40B4-BE49-F238E27FC236}">
                <a16:creationId xmlns:a16="http://schemas.microsoft.com/office/drawing/2014/main" id="{E1359BE1-B5E0-401A-9FE8-D30D1617D027}"/>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24" name="Rectangle 23">
            <a:extLst>
              <a:ext uri="{FF2B5EF4-FFF2-40B4-BE49-F238E27FC236}">
                <a16:creationId xmlns:a16="http://schemas.microsoft.com/office/drawing/2014/main" id="{8CF554A9-9F25-41B1-A816-8FE32DE9A3DA}"/>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5" name="Espace réservé du numéro de diapositive 23">
            <a:extLst>
              <a:ext uri="{FF2B5EF4-FFF2-40B4-BE49-F238E27FC236}">
                <a16:creationId xmlns:a16="http://schemas.microsoft.com/office/drawing/2014/main" id="{B64A017D-9790-4BA0-B3A0-74F4ED460831}"/>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4</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94350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PILOTAGE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9C11C690-3B21-493C-8FA6-F0766CB2FAFE}"/>
              </a:ext>
            </a:extLst>
          </p:cNvPr>
          <p:cNvSpPr>
            <a:spLocks noGrp="1"/>
          </p:cNvSpPr>
          <p:nvPr>
            <p:ph type="sldNum" sz="quarter" idx="12"/>
          </p:nvPr>
        </p:nvSpPr>
        <p:spPr/>
        <p:txBody>
          <a:bodyPr/>
          <a:lstStyle/>
          <a:p>
            <a:fld id="{8DE20B6F-C80E-4A93-895D-C3983C5264C0}" type="slidenum">
              <a:rPr lang="en-US" smtClean="0"/>
              <a:t>40</a:t>
            </a:fld>
            <a:endParaRPr lang="en-US"/>
          </a:p>
        </p:txBody>
      </p:sp>
      <p:sp>
        <p:nvSpPr>
          <p:cNvPr id="11" name="Rectangle 10">
            <a:extLst>
              <a:ext uri="{FF2B5EF4-FFF2-40B4-BE49-F238E27FC236}">
                <a16:creationId xmlns:a16="http://schemas.microsoft.com/office/drawing/2014/main" id="{4A42A122-B321-4032-AE2A-D2AC6E638BD4}"/>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9477C206-0FF3-445F-AC11-E52DBD78097F}"/>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E0BE93AF-8063-4D1C-8036-27B3E431AB9D}"/>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6D2B45A3-2692-4159-B83D-C0613CB6C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7A4ED42A-8D2D-44A9-AAFA-79121B27F8FB}"/>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EEDA419C-58A6-49EB-A2CD-63A5BAA56BE7}"/>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0B921143-7F38-46AC-A87E-7DFF20ADD41D}"/>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40</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6" name="Image 5">
            <a:extLst>
              <a:ext uri="{FF2B5EF4-FFF2-40B4-BE49-F238E27FC236}">
                <a16:creationId xmlns:a16="http://schemas.microsoft.com/office/drawing/2014/main" id="{83401EC2-92C2-4F3B-A691-07937D710367}"/>
              </a:ext>
            </a:extLst>
          </p:cNvPr>
          <p:cNvPicPr>
            <a:picLocks noChangeAspect="1"/>
          </p:cNvPicPr>
          <p:nvPr/>
        </p:nvPicPr>
        <p:blipFill>
          <a:blip r:embed="rId4"/>
          <a:stretch>
            <a:fillRect/>
          </a:stretch>
        </p:blipFill>
        <p:spPr>
          <a:xfrm>
            <a:off x="1297460" y="780669"/>
            <a:ext cx="9246972" cy="5355962"/>
          </a:xfrm>
          <a:prstGeom prst="rect">
            <a:avLst/>
          </a:prstGeom>
        </p:spPr>
      </p:pic>
    </p:spTree>
    <p:extLst>
      <p:ext uri="{BB962C8B-B14F-4D97-AF65-F5344CB8AC3E}">
        <p14:creationId xmlns:p14="http://schemas.microsoft.com/office/powerpoint/2010/main" val="2263087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PILOTAGE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41B63A69-F37F-4CFB-9410-209052851B6D}"/>
              </a:ext>
            </a:extLst>
          </p:cNvPr>
          <p:cNvSpPr>
            <a:spLocks noGrp="1"/>
          </p:cNvSpPr>
          <p:nvPr>
            <p:ph type="sldNum" sz="quarter" idx="12"/>
          </p:nvPr>
        </p:nvSpPr>
        <p:spPr/>
        <p:txBody>
          <a:bodyPr/>
          <a:lstStyle/>
          <a:p>
            <a:fld id="{8DE20B6F-C80E-4A93-895D-C3983C5264C0}" type="slidenum">
              <a:rPr lang="en-US" smtClean="0"/>
              <a:t>41</a:t>
            </a:fld>
            <a:endParaRPr lang="en-US"/>
          </a:p>
        </p:txBody>
      </p:sp>
      <p:sp>
        <p:nvSpPr>
          <p:cNvPr id="11" name="Rectangle 10">
            <a:extLst>
              <a:ext uri="{FF2B5EF4-FFF2-40B4-BE49-F238E27FC236}">
                <a16:creationId xmlns:a16="http://schemas.microsoft.com/office/drawing/2014/main" id="{070AEB23-024F-420A-B60E-DC4C12F4D5C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83C96C1F-FB10-4DED-9400-1CBD5328AE1F}"/>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713DE22E-9A2B-4122-A8C2-05C5728951C5}"/>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24CA3A20-6C65-4EC0-B724-8A5D3AF13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47385456-AA10-42C0-BFA4-E5E5F200728E}"/>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123778B8-77B0-449E-9035-837E8C1130E4}"/>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44E9660B-20D3-41CA-B571-79E82C268AEB}"/>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41</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5">
            <a:extLst>
              <a:ext uri="{FF2B5EF4-FFF2-40B4-BE49-F238E27FC236}">
                <a16:creationId xmlns:a16="http://schemas.microsoft.com/office/drawing/2014/main" id="{219B5FBB-C3FB-4225-8585-B497F582D7F4}"/>
              </a:ext>
            </a:extLst>
          </p:cNvPr>
          <p:cNvSpPr/>
          <p:nvPr/>
        </p:nvSpPr>
        <p:spPr>
          <a:xfrm>
            <a:off x="1117652" y="780669"/>
            <a:ext cx="1305165" cy="461665"/>
          </a:xfrm>
          <a:prstGeom prst="rect">
            <a:avLst/>
          </a:prstGeom>
        </p:spPr>
        <p:txBody>
          <a:bodyPr wrap="none">
            <a:spAutoFit/>
          </a:bodyPr>
          <a:lstStyle/>
          <a:p>
            <a:pPr lvl="0">
              <a:defRPr/>
            </a:pPr>
            <a:r>
              <a:rPr lang="en-US" sz="2400" b="1" dirty="0" err="1">
                <a:solidFill>
                  <a:srgbClr val="B4009E"/>
                </a:solidFill>
                <a:latin typeface="Segoe UI Light" panose="020B0502040204020203" pitchFamily="34" charset="0"/>
                <a:cs typeface="Segoe UI Light" panose="020B0502040204020203" pitchFamily="34" charset="0"/>
              </a:rPr>
              <a:t>Objectifs</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5E484054-FED0-4B1D-B555-774B68E7C999}"/>
              </a:ext>
            </a:extLst>
          </p:cNvPr>
          <p:cNvSpPr/>
          <p:nvPr/>
        </p:nvSpPr>
        <p:spPr>
          <a:xfrm>
            <a:off x="718456" y="1550540"/>
            <a:ext cx="10755085" cy="2862322"/>
          </a:xfrm>
          <a:prstGeom prst="rect">
            <a:avLst/>
          </a:prstGeom>
        </p:spPr>
        <p:txBody>
          <a:bodyPr wrap="square">
            <a:spAutoFit/>
          </a:bodyPr>
          <a:lstStyle/>
          <a:p>
            <a:r>
              <a:rPr lang="fr-FR" sz="2000" b="1" dirty="0">
                <a:latin typeface="Segoe UI Light" panose="020B0502040204020203" pitchFamily="34" charset="0"/>
                <a:cs typeface="Segoe UI Light" panose="020B0502040204020203" pitchFamily="34" charset="0"/>
              </a:rPr>
              <a:t> Il s’agit d’établir pour chacun des domaines spécifiés les spécifications détaillées des tableaux de   bord et indicateurs à partir des données fournies par le SI à savoir :</a:t>
            </a:r>
          </a:p>
          <a:p>
            <a:endParaRPr lang="fr-FR" sz="2000" b="1" dirty="0">
              <a:latin typeface="Segoe UI Light" panose="020B0502040204020203" pitchFamily="34" charset="0"/>
              <a:cs typeface="Segoe UI Light" panose="020B0502040204020203" pitchFamily="34" charset="0"/>
            </a:endParaRPr>
          </a:p>
          <a:p>
            <a:pPr marL="457200" indent="-4572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Données brutes</a:t>
            </a:r>
          </a:p>
          <a:p>
            <a:pPr marL="457200" indent="-4572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Données dérivées</a:t>
            </a:r>
          </a:p>
          <a:p>
            <a:pPr marL="457200" indent="-4572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Données calculées</a:t>
            </a:r>
          </a:p>
          <a:p>
            <a:pPr marL="457200" indent="-4572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Données agrégées</a:t>
            </a:r>
          </a:p>
          <a:p>
            <a:pPr marL="457200" indent="-457200">
              <a:buFont typeface="Wingdings" panose="05000000000000000000" pitchFamily="2" charset="2"/>
              <a:buChar char="Ø"/>
            </a:pPr>
            <a:endParaRPr lang="fr-FR" sz="2000" b="1" dirty="0">
              <a:latin typeface="Segoe UI Light" panose="020B0502040204020203" pitchFamily="34" charset="0"/>
              <a:cs typeface="Segoe UI Light" panose="020B0502040204020203" pitchFamily="34" charset="0"/>
            </a:endParaRPr>
          </a:p>
          <a:p>
            <a:endParaRPr lang="fr-FR" sz="20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79193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PILOTAGE</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41B63A69-F37F-4CFB-9410-209052851B6D}"/>
              </a:ext>
            </a:extLst>
          </p:cNvPr>
          <p:cNvSpPr>
            <a:spLocks noGrp="1"/>
          </p:cNvSpPr>
          <p:nvPr>
            <p:ph type="sldNum" sz="quarter" idx="12"/>
          </p:nvPr>
        </p:nvSpPr>
        <p:spPr/>
        <p:txBody>
          <a:bodyPr/>
          <a:lstStyle/>
          <a:p>
            <a:fld id="{8DE20B6F-C80E-4A93-895D-C3983C5264C0}" type="slidenum">
              <a:rPr lang="en-US" smtClean="0"/>
              <a:t>42</a:t>
            </a:fld>
            <a:endParaRPr lang="en-US"/>
          </a:p>
        </p:txBody>
      </p:sp>
      <p:sp>
        <p:nvSpPr>
          <p:cNvPr id="11" name="Rectangle 10">
            <a:extLst>
              <a:ext uri="{FF2B5EF4-FFF2-40B4-BE49-F238E27FC236}">
                <a16:creationId xmlns:a16="http://schemas.microsoft.com/office/drawing/2014/main" id="{070AEB23-024F-420A-B60E-DC4C12F4D5C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83C96C1F-FB10-4DED-9400-1CBD5328AE1F}"/>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713DE22E-9A2B-4122-A8C2-05C5728951C5}"/>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24CA3A20-6C65-4EC0-B724-8A5D3AF13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47385456-AA10-42C0-BFA4-E5E5F200728E}"/>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123778B8-77B0-449E-9035-837E8C1130E4}"/>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44E9660B-20D3-41CA-B571-79E82C268AEB}"/>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42</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Rectangle 18">
            <a:extLst>
              <a:ext uri="{FF2B5EF4-FFF2-40B4-BE49-F238E27FC236}">
                <a16:creationId xmlns:a16="http://schemas.microsoft.com/office/drawing/2014/main" id="{B812C29D-9434-436F-ACF8-0E74F94B8D62}"/>
              </a:ext>
            </a:extLst>
          </p:cNvPr>
          <p:cNvSpPr/>
          <p:nvPr/>
        </p:nvSpPr>
        <p:spPr>
          <a:xfrm>
            <a:off x="842479" y="773962"/>
            <a:ext cx="2972289" cy="461665"/>
          </a:xfrm>
          <a:prstGeom prst="rect">
            <a:avLst/>
          </a:prstGeom>
        </p:spPr>
        <p:txBody>
          <a:bodyPr wrap="none">
            <a:spAutoFit/>
          </a:bodyPr>
          <a:lstStyle/>
          <a:p>
            <a:pPr lvl="0">
              <a:defRPr/>
            </a:pPr>
            <a:r>
              <a:rPr lang="fr-FR" sz="2400" b="1" dirty="0">
                <a:solidFill>
                  <a:srgbClr val="B4009E"/>
                </a:solidFill>
                <a:latin typeface="Segoe UI Light" panose="020B0502040204020203" pitchFamily="34" charset="0"/>
                <a:cs typeface="Segoe UI Light" panose="020B0502040204020203" pitchFamily="34" charset="0"/>
              </a:rPr>
              <a:t>Hypothèses</a:t>
            </a:r>
            <a:r>
              <a:rPr lang="fr-FR" sz="2000" b="1" dirty="0">
                <a:solidFill>
                  <a:srgbClr val="B4009E"/>
                </a:solidFill>
                <a:latin typeface="Segoe UI Light" panose="020B0502040204020203" pitchFamily="34" charset="0"/>
                <a:cs typeface="Segoe UI Light" panose="020B0502040204020203" pitchFamily="34" charset="0"/>
              </a:rPr>
              <a:t> </a:t>
            </a:r>
            <a:r>
              <a:rPr lang="fr-FR" sz="2400" b="1" dirty="0">
                <a:solidFill>
                  <a:srgbClr val="B4009E"/>
                </a:solidFill>
                <a:latin typeface="Segoe UI Light" panose="020B0502040204020203" pitchFamily="34" charset="0"/>
                <a:cs typeface="Segoe UI Light" panose="020B0502040204020203" pitchFamily="34" charset="0"/>
              </a:rPr>
              <a:t>et</a:t>
            </a:r>
            <a:r>
              <a:rPr lang="fr-FR" sz="2000" b="1" dirty="0">
                <a:solidFill>
                  <a:srgbClr val="B4009E"/>
                </a:solidFill>
                <a:latin typeface="Segoe UI Light" panose="020B0502040204020203" pitchFamily="34" charset="0"/>
                <a:cs typeface="Segoe UI Light" panose="020B0502040204020203" pitchFamily="34" charset="0"/>
              </a:rPr>
              <a:t> </a:t>
            </a:r>
            <a:r>
              <a:rPr lang="fr-FR" sz="2400" b="1" dirty="0">
                <a:solidFill>
                  <a:srgbClr val="B4009E"/>
                </a:solidFill>
                <a:latin typeface="Segoe UI Light" panose="020B0502040204020203" pitchFamily="34" charset="0"/>
                <a:cs typeface="Segoe UI Light" panose="020B0502040204020203" pitchFamily="34" charset="0"/>
              </a:rPr>
              <a:t>risques</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B9601BCF-471D-461B-99E3-1B2DC098742A}"/>
              </a:ext>
            </a:extLst>
          </p:cNvPr>
          <p:cNvSpPr/>
          <p:nvPr/>
        </p:nvSpPr>
        <p:spPr>
          <a:xfrm>
            <a:off x="1436915" y="1328519"/>
            <a:ext cx="10755085" cy="461665"/>
          </a:xfrm>
          <a:prstGeom prst="rect">
            <a:avLst/>
          </a:prstGeom>
        </p:spPr>
        <p:txBody>
          <a:bodyPr wrap="square">
            <a:spAutoFit/>
          </a:bodyPr>
          <a:lstStyle/>
          <a:p>
            <a:r>
              <a:rPr lang="fr-FR" sz="2400" dirty="0">
                <a:latin typeface="Segoe UI Light" panose="020B0502040204020203" pitchFamily="34" charset="0"/>
                <a:cs typeface="Segoe UI Light" panose="020B0502040204020203" pitchFamily="34" charset="0"/>
              </a:rPr>
              <a:t>Risque de  « tromper de route » à  cause d’indicateurs inexacts</a:t>
            </a:r>
            <a:r>
              <a:rPr lang="fr-FR" dirty="0"/>
              <a:t>.</a:t>
            </a:r>
            <a:endParaRPr lang="en-US" sz="2400" dirty="0">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3C30D7B0-8805-4475-9548-F3381FEF9CFD}"/>
              </a:ext>
            </a:extLst>
          </p:cNvPr>
          <p:cNvSpPr/>
          <p:nvPr/>
        </p:nvSpPr>
        <p:spPr>
          <a:xfrm>
            <a:off x="842479" y="3740091"/>
            <a:ext cx="2449710" cy="461665"/>
          </a:xfrm>
          <a:prstGeom prst="rect">
            <a:avLst/>
          </a:prstGeom>
        </p:spPr>
        <p:txBody>
          <a:bodyPr wrap="none">
            <a:spAutoFit/>
          </a:bodyPr>
          <a:lstStyle/>
          <a:p>
            <a:pPr lvl="0">
              <a:defRPr/>
            </a:pPr>
            <a:r>
              <a:rPr lang="en-US" sz="2400" b="1" dirty="0" err="1">
                <a:solidFill>
                  <a:srgbClr val="B4009E"/>
                </a:solidFill>
                <a:latin typeface="Segoe UI Light" panose="020B0502040204020203" pitchFamily="34" charset="0"/>
                <a:cs typeface="Segoe UI Light" panose="020B0502040204020203" pitchFamily="34" charset="0"/>
              </a:rPr>
              <a:t>Suivi</a:t>
            </a:r>
            <a:r>
              <a:rPr lang="en-US" sz="2000" b="1" dirty="0">
                <a:solidFill>
                  <a:srgbClr val="B4009E"/>
                </a:solidFill>
                <a:latin typeface="Segoe UI Light" panose="020B0502040204020203" pitchFamily="34" charset="0"/>
                <a:cs typeface="Segoe UI Light" panose="020B0502040204020203" pitchFamily="34" charset="0"/>
              </a:rPr>
              <a:t> </a:t>
            </a:r>
            <a:r>
              <a:rPr lang="en-US" sz="2400" b="1" dirty="0">
                <a:solidFill>
                  <a:srgbClr val="B4009E"/>
                </a:solidFill>
                <a:latin typeface="Segoe UI Light" panose="020B0502040204020203" pitchFamily="34" charset="0"/>
                <a:cs typeface="Segoe UI Light" panose="020B0502040204020203" pitchFamily="34" charset="0"/>
              </a:rPr>
              <a:t>et</a:t>
            </a:r>
            <a:r>
              <a:rPr lang="en-US" sz="2000" b="1" dirty="0">
                <a:solidFill>
                  <a:srgbClr val="B4009E"/>
                </a:solidFill>
                <a:latin typeface="Segoe UI Light" panose="020B0502040204020203" pitchFamily="34" charset="0"/>
                <a:cs typeface="Segoe UI Light" panose="020B0502040204020203" pitchFamily="34" charset="0"/>
              </a:rPr>
              <a:t> </a:t>
            </a:r>
            <a:r>
              <a:rPr lang="fr-FR" sz="2000" b="1" dirty="0">
                <a:solidFill>
                  <a:srgbClr val="B4009E"/>
                </a:solidFill>
                <a:latin typeface="Segoe UI Light" panose="020B0502040204020203" pitchFamily="34" charset="0"/>
                <a:cs typeface="Segoe UI Light" panose="020B0502040204020203" pitchFamily="34" charset="0"/>
              </a:rPr>
              <a:t>é</a:t>
            </a:r>
            <a:r>
              <a:rPr lang="en-US" sz="2400" b="1" dirty="0">
                <a:solidFill>
                  <a:srgbClr val="B4009E"/>
                </a:solidFill>
                <a:latin typeface="Segoe UI Light" panose="020B0502040204020203" pitchFamily="34" charset="0"/>
                <a:cs typeface="Segoe UI Light" panose="020B0502040204020203" pitchFamily="34" charset="0"/>
              </a:rPr>
              <a:t>valuation</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A074BFC3-D9CE-4C04-9CCC-81347FEFF42D}"/>
              </a:ext>
            </a:extLst>
          </p:cNvPr>
          <p:cNvSpPr/>
          <p:nvPr/>
        </p:nvSpPr>
        <p:spPr>
          <a:xfrm>
            <a:off x="1436915" y="4518618"/>
            <a:ext cx="10755085" cy="830997"/>
          </a:xfrm>
          <a:prstGeom prst="rect">
            <a:avLst/>
          </a:prstGeom>
        </p:spPr>
        <p:txBody>
          <a:bodyPr wrap="square">
            <a:spAutoFit/>
          </a:bodyPr>
          <a:lstStyle/>
          <a:p>
            <a:r>
              <a:rPr lang="fr-FR" sz="2400" dirty="0">
                <a:latin typeface="Segoe UI Light" panose="020B0502040204020203" pitchFamily="34" charset="0"/>
                <a:cs typeface="Segoe UI Light" panose="020B0502040204020203" pitchFamily="34" charset="0"/>
              </a:rPr>
              <a:t>Le suivi et la coordination de l'édition des spécifications fonctionnelles se feront en</a:t>
            </a:r>
          </a:p>
          <a:p>
            <a:r>
              <a:rPr lang="fr-FR" sz="2400" dirty="0">
                <a:latin typeface="Segoe UI Light" panose="020B0502040204020203" pitchFamily="34" charset="0"/>
                <a:cs typeface="Segoe UI Light" panose="020B0502040204020203" pitchFamily="34" charset="0"/>
              </a:rPr>
              <a:t>collaboration avec la direction informatique MESRS.</a:t>
            </a:r>
            <a:endParaRPr lang="en-US" sz="2400" dirty="0">
              <a:latin typeface="Segoe UI Light" panose="020B0502040204020203"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4108E0BF-37A0-45FD-BDDF-6D67DD9A4366}"/>
              </a:ext>
            </a:extLst>
          </p:cNvPr>
          <p:cNvSpPr/>
          <p:nvPr/>
        </p:nvSpPr>
        <p:spPr>
          <a:xfrm>
            <a:off x="842479" y="2000502"/>
            <a:ext cx="3568606" cy="461665"/>
          </a:xfrm>
          <a:prstGeom prst="rect">
            <a:avLst/>
          </a:prstGeom>
        </p:spPr>
        <p:txBody>
          <a:bodyPr wrap="none">
            <a:spAutoFit/>
          </a:bodyPr>
          <a:lstStyle/>
          <a:p>
            <a:pPr lvl="0">
              <a:defRPr/>
            </a:pPr>
            <a:r>
              <a:rPr lang="fr-FR" sz="2400" b="1" dirty="0">
                <a:solidFill>
                  <a:srgbClr val="B4009E"/>
                </a:solidFill>
                <a:latin typeface="Segoe UI Light" panose="020B0502040204020203" pitchFamily="34" charset="0"/>
                <a:cs typeface="Segoe UI Light" panose="020B0502040204020203" pitchFamily="34" charset="0"/>
              </a:rPr>
              <a:t>CHAMP D'INTERVENTION</a:t>
            </a:r>
            <a:endParaRPr lang="en-US" sz="2400" b="1" dirty="0">
              <a:solidFill>
                <a:srgbClr val="B4009E"/>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751DDC92-0859-457F-AF40-F8CA36A51DC5}"/>
              </a:ext>
            </a:extLst>
          </p:cNvPr>
          <p:cNvSpPr/>
          <p:nvPr/>
        </p:nvSpPr>
        <p:spPr>
          <a:xfrm>
            <a:off x="1436915" y="2672485"/>
            <a:ext cx="10755085" cy="830997"/>
          </a:xfrm>
          <a:prstGeom prst="rect">
            <a:avLst/>
          </a:prstGeom>
        </p:spPr>
        <p:txBody>
          <a:bodyPr wrap="square">
            <a:spAutoFit/>
          </a:bodyPr>
          <a:lstStyle/>
          <a:p>
            <a:r>
              <a:rPr lang="fr-FR" sz="2400" dirty="0">
                <a:latin typeface="Segoe UI Light" panose="020B0502040204020203" pitchFamily="34" charset="0"/>
                <a:cs typeface="Segoe UI Light" panose="020B0502040204020203" pitchFamily="34" charset="0"/>
              </a:rPr>
              <a:t>Responsabilités, zone géographique, groupes cibles et bénéficiaires</a:t>
            </a:r>
          </a:p>
          <a:p>
            <a:r>
              <a:rPr lang="fr-FR" sz="2400" dirty="0">
                <a:latin typeface="Segoe UI Light" panose="020B0502040204020203" pitchFamily="34" charset="0"/>
                <a:cs typeface="Segoe UI Light" panose="020B0502040204020203" pitchFamily="34" charset="0"/>
              </a:rPr>
              <a:t>Tous les établissements, les conférences régionales, le MESRS.</a:t>
            </a: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5663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1323439"/>
          </a:xfrm>
          <a:prstGeom prst="rect">
            <a:avLst/>
          </a:prstGeom>
          <a:noFill/>
        </p:spPr>
        <p:txBody>
          <a:bodyPr wrap="square" rtlCol="0">
            <a:spAutoFit/>
          </a:bodyPr>
          <a:lstStyle/>
          <a:p>
            <a:pPr algn="ctr"/>
            <a:r>
              <a:rPr lang="en-US" sz="8000" dirty="0">
                <a:solidFill>
                  <a:srgbClr val="5C005C"/>
                </a:solidFill>
                <a:latin typeface="Segoe UI Light" panose="020B0502040204020203" pitchFamily="34" charset="0"/>
                <a:cs typeface="Segoe UI Light" panose="020B0502040204020203" pitchFamily="34" charset="0"/>
              </a:rPr>
              <a:t>DOMAINE CONNECTEURS</a:t>
            </a: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6ED67A58-C38D-4445-BD1D-0A38D7E7AAEC}"/>
              </a:ext>
            </a:extLst>
          </p:cNvPr>
          <p:cNvSpPr>
            <a:spLocks noGrp="1"/>
          </p:cNvSpPr>
          <p:nvPr>
            <p:ph type="sldNum" sz="quarter" idx="12"/>
          </p:nvPr>
        </p:nvSpPr>
        <p:spPr/>
        <p:txBody>
          <a:bodyPr/>
          <a:lstStyle/>
          <a:p>
            <a:fld id="{8DE20B6F-C80E-4A93-895D-C3983C5264C0}" type="slidenum">
              <a:rPr lang="en-US" smtClean="0"/>
              <a:t>43</a:t>
            </a:fld>
            <a:endParaRPr lang="en-US"/>
          </a:p>
        </p:txBody>
      </p:sp>
      <p:sp>
        <p:nvSpPr>
          <p:cNvPr id="14" name="Rectangle 13">
            <a:extLst>
              <a:ext uri="{FF2B5EF4-FFF2-40B4-BE49-F238E27FC236}">
                <a16:creationId xmlns:a16="http://schemas.microsoft.com/office/drawing/2014/main" id="{27E964DF-9F5B-4174-B9CC-827D4A20B58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A1759B9E-9E82-48B5-AD6E-99EFC82B124B}"/>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09B6EB70-CAC8-45B3-B115-D88433D06635}"/>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48A94B79-9DF9-4CCC-BB73-D44BA4438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815824B4-2FB7-478E-995C-34F0EC2EFCD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8B5F6B67-930F-43F2-9B7D-44E1083A4FAB}"/>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678B5B9E-844D-44E9-B872-2D22FE643243}"/>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43</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103775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CONNECTEURS</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41B63A69-F37F-4CFB-9410-209052851B6D}"/>
              </a:ext>
            </a:extLst>
          </p:cNvPr>
          <p:cNvSpPr>
            <a:spLocks noGrp="1"/>
          </p:cNvSpPr>
          <p:nvPr>
            <p:ph type="sldNum" sz="quarter" idx="12"/>
          </p:nvPr>
        </p:nvSpPr>
        <p:spPr/>
        <p:txBody>
          <a:bodyPr/>
          <a:lstStyle/>
          <a:p>
            <a:fld id="{8DE20B6F-C80E-4A93-895D-C3983C5264C0}" type="slidenum">
              <a:rPr lang="en-US" smtClean="0"/>
              <a:t>44</a:t>
            </a:fld>
            <a:endParaRPr lang="en-US"/>
          </a:p>
        </p:txBody>
      </p:sp>
      <p:sp>
        <p:nvSpPr>
          <p:cNvPr id="11" name="Rectangle 10">
            <a:extLst>
              <a:ext uri="{FF2B5EF4-FFF2-40B4-BE49-F238E27FC236}">
                <a16:creationId xmlns:a16="http://schemas.microsoft.com/office/drawing/2014/main" id="{070AEB23-024F-420A-B60E-DC4C12F4D5C3}"/>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83C96C1F-FB10-4DED-9400-1CBD5328AE1F}"/>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713DE22E-9A2B-4122-A8C2-05C5728951C5}"/>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24CA3A20-6C65-4EC0-B724-8A5D3AF13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47385456-AA10-42C0-BFA4-E5E5F200728E}"/>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123778B8-77B0-449E-9035-837E8C1130E4}"/>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44E9660B-20D3-41CA-B571-79E82C268AEB}"/>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44</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5">
            <a:extLst>
              <a:ext uri="{FF2B5EF4-FFF2-40B4-BE49-F238E27FC236}">
                <a16:creationId xmlns:a16="http://schemas.microsoft.com/office/drawing/2014/main" id="{219B5FBB-C3FB-4225-8585-B497F582D7F4}"/>
              </a:ext>
            </a:extLst>
          </p:cNvPr>
          <p:cNvSpPr/>
          <p:nvPr/>
        </p:nvSpPr>
        <p:spPr>
          <a:xfrm>
            <a:off x="1117652" y="780669"/>
            <a:ext cx="1305165" cy="461665"/>
          </a:xfrm>
          <a:prstGeom prst="rect">
            <a:avLst/>
          </a:prstGeom>
        </p:spPr>
        <p:txBody>
          <a:bodyPr wrap="none">
            <a:spAutoFit/>
          </a:bodyPr>
          <a:lstStyle/>
          <a:p>
            <a:pPr lvl="0">
              <a:defRPr/>
            </a:pPr>
            <a:r>
              <a:rPr lang="en-US" sz="2400" b="1" dirty="0" err="1">
                <a:solidFill>
                  <a:srgbClr val="B4009E"/>
                </a:solidFill>
                <a:latin typeface="Segoe UI Light" panose="020B0502040204020203" pitchFamily="34" charset="0"/>
                <a:cs typeface="Segoe UI Light" panose="020B0502040204020203" pitchFamily="34" charset="0"/>
              </a:rPr>
              <a:t>Objectifs</a:t>
            </a:r>
            <a:endParaRPr lang="en-US" sz="2000" b="1" dirty="0">
              <a:solidFill>
                <a:srgbClr val="B4009E"/>
              </a:solidFill>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5E484054-FED0-4B1D-B555-774B68E7C999}"/>
              </a:ext>
            </a:extLst>
          </p:cNvPr>
          <p:cNvSpPr/>
          <p:nvPr/>
        </p:nvSpPr>
        <p:spPr>
          <a:xfrm>
            <a:off x="718456" y="1550540"/>
            <a:ext cx="10755085" cy="3477875"/>
          </a:xfrm>
          <a:prstGeom prst="rect">
            <a:avLst/>
          </a:prstGeom>
        </p:spPr>
        <p:txBody>
          <a:bodyPr wrap="square">
            <a:spAutoFit/>
          </a:bodyPr>
          <a:lstStyle/>
          <a:p>
            <a:r>
              <a:rPr lang="fr-FR" sz="2000" b="1" dirty="0">
                <a:latin typeface="Segoe UI Light" panose="020B0502040204020203" pitchFamily="34" charset="0"/>
                <a:cs typeface="Segoe UI Light" panose="020B0502040204020203" pitchFamily="34" charset="0"/>
              </a:rPr>
              <a:t> Il s’agit d’établir des liens ou ponts entre le SI et les  systèmes périphériques qui ne peuvent être inclus dans sa construction.</a:t>
            </a:r>
            <a:r>
              <a:rPr lang="fr-FR" dirty="0"/>
              <a:t> </a:t>
            </a:r>
            <a:r>
              <a:rPr lang="fr-FR" sz="2000" b="1" dirty="0">
                <a:latin typeface="Segoe UI Light" panose="020B0502040204020203" pitchFamily="34" charset="0"/>
                <a:cs typeface="Segoe UI Light" panose="020B0502040204020203" pitchFamily="34" charset="0"/>
              </a:rPr>
              <a:t>On trouvera ainsi les interfaces suivantes : </a:t>
            </a:r>
          </a:p>
          <a:p>
            <a:endParaRPr lang="fr-FR" sz="2000" b="1" dirty="0">
              <a:latin typeface="Segoe UI Light" panose="020B0502040204020203" pitchFamily="34" charset="0"/>
              <a:cs typeface="Segoe UI Light" panose="020B0502040204020203" pitchFamily="34" charset="0"/>
            </a:endParaRPr>
          </a:p>
          <a:p>
            <a:pPr marL="457200" indent="-4572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la carte multi-services</a:t>
            </a:r>
          </a:p>
          <a:p>
            <a:pPr marL="457200" indent="-4572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la communication unifiée</a:t>
            </a:r>
          </a:p>
          <a:p>
            <a:pPr marL="457200" indent="-4572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les plates-formes e-learning</a:t>
            </a:r>
          </a:p>
          <a:p>
            <a:pPr marL="457200" indent="-4572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le SI de l’ONOU</a:t>
            </a:r>
          </a:p>
          <a:p>
            <a:pPr marL="457200" indent="-4572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Les bibliothèques numériques</a:t>
            </a:r>
          </a:p>
          <a:p>
            <a:pPr marL="457200" indent="-4572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Les SI d’organismes extérieurs</a:t>
            </a:r>
          </a:p>
          <a:p>
            <a:pPr marL="457200" indent="-457200">
              <a:buFont typeface="Wingdings" panose="05000000000000000000" pitchFamily="2" charset="2"/>
              <a:buChar char="Ø"/>
            </a:pPr>
            <a:r>
              <a:rPr lang="fr-FR" sz="2000" b="1" dirty="0">
                <a:latin typeface="Segoe UI Light" panose="020B0502040204020203" pitchFamily="34" charset="0"/>
                <a:cs typeface="Segoe UI Light" panose="020B0502040204020203" pitchFamily="34" charset="0"/>
              </a:rPr>
              <a:t>Les systèmes de sécurité du patrimoine</a:t>
            </a:r>
          </a:p>
          <a:p>
            <a:endParaRPr lang="fr-FR" sz="20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37674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CONNECTEURS</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339B2DC8-29BE-4E5C-AF06-9A161B58E0CF}"/>
              </a:ext>
            </a:extLst>
          </p:cNvPr>
          <p:cNvSpPr>
            <a:spLocks noGrp="1"/>
          </p:cNvSpPr>
          <p:nvPr>
            <p:ph type="sldNum" sz="quarter" idx="12"/>
          </p:nvPr>
        </p:nvSpPr>
        <p:spPr/>
        <p:txBody>
          <a:bodyPr/>
          <a:lstStyle/>
          <a:p>
            <a:fld id="{8DE20B6F-C80E-4A93-895D-C3983C5264C0}" type="slidenum">
              <a:rPr lang="en-US" smtClean="0"/>
              <a:t>45</a:t>
            </a:fld>
            <a:endParaRPr lang="en-US"/>
          </a:p>
        </p:txBody>
      </p:sp>
      <p:sp>
        <p:nvSpPr>
          <p:cNvPr id="11" name="Rectangle 10">
            <a:extLst>
              <a:ext uri="{FF2B5EF4-FFF2-40B4-BE49-F238E27FC236}">
                <a16:creationId xmlns:a16="http://schemas.microsoft.com/office/drawing/2014/main" id="{5F111ABF-6417-4A43-8737-CE38639E2705}"/>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57DD968B-67A3-4888-AE4C-6C1698A4A9F1}"/>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C8AA5DB7-E0C9-4DDD-B2DB-FAB7BF8BB221}"/>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25B7ED02-6719-413D-9D93-9EB905104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48A4F9B4-C83D-4968-9760-85F9609B4F48}"/>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A0F1C0C7-2C90-40FE-9043-4E57870B855C}"/>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8FC4FCD4-7003-4440-96C8-3C75C51A4710}"/>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45</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Rectangle 17">
            <a:extLst>
              <a:ext uri="{FF2B5EF4-FFF2-40B4-BE49-F238E27FC236}">
                <a16:creationId xmlns:a16="http://schemas.microsoft.com/office/drawing/2014/main" id="{BE9E1CE0-4BCB-4F86-865D-C0E06255E358}"/>
              </a:ext>
            </a:extLst>
          </p:cNvPr>
          <p:cNvSpPr/>
          <p:nvPr/>
        </p:nvSpPr>
        <p:spPr>
          <a:xfrm>
            <a:off x="1117652" y="780669"/>
            <a:ext cx="3568606" cy="461665"/>
          </a:xfrm>
          <a:prstGeom prst="rect">
            <a:avLst/>
          </a:prstGeom>
        </p:spPr>
        <p:txBody>
          <a:bodyPr wrap="none">
            <a:spAutoFit/>
          </a:bodyPr>
          <a:lstStyle/>
          <a:p>
            <a:pPr lvl="0">
              <a:defRPr/>
            </a:pPr>
            <a:r>
              <a:rPr lang="fr-FR" sz="2400" b="1" dirty="0">
                <a:solidFill>
                  <a:srgbClr val="B4009E"/>
                </a:solidFill>
                <a:latin typeface="Segoe UI Light" panose="020B0502040204020203" pitchFamily="34" charset="0"/>
                <a:cs typeface="Segoe UI Light" panose="020B0502040204020203" pitchFamily="34" charset="0"/>
              </a:rPr>
              <a:t>CHAMP D'INTERVENTION</a:t>
            </a:r>
            <a:endParaRPr lang="en-US" sz="2400" b="1" dirty="0">
              <a:solidFill>
                <a:srgbClr val="B4009E"/>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854987BD-ACD5-465C-8BB1-02ED697EAE18}"/>
              </a:ext>
            </a:extLst>
          </p:cNvPr>
          <p:cNvSpPr/>
          <p:nvPr/>
        </p:nvSpPr>
        <p:spPr>
          <a:xfrm>
            <a:off x="718456" y="1285506"/>
            <a:ext cx="10755085" cy="3416320"/>
          </a:xfrm>
          <a:prstGeom prst="rect">
            <a:avLst/>
          </a:prstGeom>
        </p:spPr>
        <p:txBody>
          <a:bodyPr wrap="square">
            <a:spAutoFit/>
          </a:bodyPr>
          <a:lstStyle/>
          <a:p>
            <a:r>
              <a:rPr lang="fr-FR" sz="2400" dirty="0">
                <a:latin typeface="Segoe UI Light" panose="020B0502040204020203" pitchFamily="34" charset="0"/>
                <a:cs typeface="Segoe UI Light" panose="020B0502040204020203" pitchFamily="34" charset="0"/>
              </a:rPr>
              <a:t>Responsabilités, zone géographique, groupes cibles et bénéficiaires Les spécifications détaillées devront être réalisées en étroite collaboration avec :</a:t>
            </a:r>
          </a:p>
          <a:p>
            <a:endParaRPr lang="fr-FR" sz="2400" dirty="0">
              <a:latin typeface="Segoe UI Light" panose="020B0502040204020203" pitchFamily="34" charset="0"/>
              <a:cs typeface="Segoe UI Light" panose="020B0502040204020203" pitchFamily="34" charset="0"/>
            </a:endParaRPr>
          </a:p>
          <a:p>
            <a:r>
              <a:rPr lang="fr-FR" sz="2400" dirty="0">
                <a:latin typeface="Segoe UI Light" panose="020B0502040204020203" pitchFamily="34" charset="0"/>
                <a:cs typeface="Segoe UI Light" panose="020B0502040204020203" pitchFamily="34" charset="0"/>
              </a:rPr>
              <a:t>● l’ONOU</a:t>
            </a:r>
          </a:p>
          <a:p>
            <a:r>
              <a:rPr lang="fr-FR" sz="2400" dirty="0">
                <a:latin typeface="Segoe UI Light" panose="020B0502040204020203" pitchFamily="34" charset="0"/>
                <a:cs typeface="Segoe UI Light" panose="020B0502040204020203" pitchFamily="34" charset="0"/>
              </a:rPr>
              <a:t>● la pédagogie</a:t>
            </a:r>
          </a:p>
          <a:p>
            <a:r>
              <a:rPr lang="fr-FR" sz="2400" dirty="0">
                <a:latin typeface="Segoe UI Light" panose="020B0502040204020203" pitchFamily="34" charset="0"/>
                <a:cs typeface="Segoe UI Light" panose="020B0502040204020203" pitchFamily="34" charset="0"/>
              </a:rPr>
              <a:t>● les bibliothèques</a:t>
            </a:r>
          </a:p>
          <a:p>
            <a:r>
              <a:rPr lang="fr-FR" sz="2400" dirty="0">
                <a:latin typeface="Segoe UI Light" panose="020B0502040204020203" pitchFamily="34" charset="0"/>
                <a:cs typeface="Segoe UI Light" panose="020B0502040204020203" pitchFamily="34" charset="0"/>
              </a:rPr>
              <a:t>● les équipes sécurité</a:t>
            </a:r>
          </a:p>
          <a:p>
            <a:r>
              <a:rPr lang="fr-FR" sz="2400" dirty="0">
                <a:latin typeface="Segoe UI Light" panose="020B0502040204020203" pitchFamily="34" charset="0"/>
                <a:cs typeface="Segoe UI Light" panose="020B0502040204020203" pitchFamily="34" charset="0"/>
              </a:rPr>
              <a:t>● les équipes informatiques et techniques</a:t>
            </a:r>
          </a:p>
          <a:p>
            <a:r>
              <a:rPr lang="fr-FR" sz="2400" dirty="0">
                <a:latin typeface="Segoe UI Light" panose="020B0502040204020203" pitchFamily="34" charset="0"/>
                <a:cs typeface="Segoe UI Light" panose="020B0502040204020203" pitchFamily="34" charset="0"/>
              </a:rPr>
              <a:t>● la gestion du patrimoine.</a:t>
            </a: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47030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584775"/>
          </a:xfrm>
          <a:prstGeom prst="rect">
            <a:avLst/>
          </a:prstGeom>
          <a:noFill/>
        </p:spPr>
        <p:txBody>
          <a:bodyPr wrap="square" rtlCol="0">
            <a:spAutoFit/>
          </a:bodyPr>
          <a:lstStyle/>
          <a:p>
            <a:r>
              <a:rPr lang="en-US" sz="3200" dirty="0">
                <a:solidFill>
                  <a:srgbClr val="5C005C"/>
                </a:solidFill>
                <a:latin typeface="Segoe UI Light" panose="020B0502040204020203" pitchFamily="34" charset="0"/>
                <a:cs typeface="Segoe UI Light" panose="020B0502040204020203" pitchFamily="34" charset="0"/>
              </a:rPr>
              <a:t>DOMAINE CONNECTEURS</a:t>
            </a: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4" name="Espace réservé du numéro de diapositive 3">
            <a:extLst>
              <a:ext uri="{FF2B5EF4-FFF2-40B4-BE49-F238E27FC236}">
                <a16:creationId xmlns:a16="http://schemas.microsoft.com/office/drawing/2014/main" id="{339B2DC8-29BE-4E5C-AF06-9A161B58E0CF}"/>
              </a:ext>
            </a:extLst>
          </p:cNvPr>
          <p:cNvSpPr>
            <a:spLocks noGrp="1"/>
          </p:cNvSpPr>
          <p:nvPr>
            <p:ph type="sldNum" sz="quarter" idx="12"/>
          </p:nvPr>
        </p:nvSpPr>
        <p:spPr/>
        <p:txBody>
          <a:bodyPr/>
          <a:lstStyle/>
          <a:p>
            <a:fld id="{8DE20B6F-C80E-4A93-895D-C3983C5264C0}" type="slidenum">
              <a:rPr lang="en-US" smtClean="0"/>
              <a:t>46</a:t>
            </a:fld>
            <a:endParaRPr lang="en-US"/>
          </a:p>
        </p:txBody>
      </p:sp>
      <p:sp>
        <p:nvSpPr>
          <p:cNvPr id="11" name="Rectangle 10">
            <a:extLst>
              <a:ext uri="{FF2B5EF4-FFF2-40B4-BE49-F238E27FC236}">
                <a16:creationId xmlns:a16="http://schemas.microsoft.com/office/drawing/2014/main" id="{5F111ABF-6417-4A43-8737-CE38639E2705}"/>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7">
            <a:extLst>
              <a:ext uri="{FF2B5EF4-FFF2-40B4-BE49-F238E27FC236}">
                <a16:creationId xmlns:a16="http://schemas.microsoft.com/office/drawing/2014/main" id="{57DD968B-67A3-4888-AE4C-6C1698A4A9F1}"/>
              </a:ext>
            </a:extLst>
          </p:cNvPr>
          <p:cNvGrpSpPr/>
          <p:nvPr/>
        </p:nvGrpSpPr>
        <p:grpSpPr>
          <a:xfrm>
            <a:off x="64899" y="6496244"/>
            <a:ext cx="317500" cy="317500"/>
            <a:chOff x="9562012" y="394479"/>
            <a:chExt cx="1863701" cy="1863701"/>
          </a:xfrm>
        </p:grpSpPr>
        <p:sp>
          <p:nvSpPr>
            <p:cNvPr id="13" name="Oval 18">
              <a:extLst>
                <a:ext uri="{FF2B5EF4-FFF2-40B4-BE49-F238E27FC236}">
                  <a16:creationId xmlns:a16="http://schemas.microsoft.com/office/drawing/2014/main" id="{C8AA5DB7-E0C9-4DDD-B2DB-FAB7BF8BB221}"/>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9">
              <a:extLst>
                <a:ext uri="{FF2B5EF4-FFF2-40B4-BE49-F238E27FC236}">
                  <a16:creationId xmlns:a16="http://schemas.microsoft.com/office/drawing/2014/main" id="{25B7ED02-6719-413D-9D93-9EB90510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5" name="Rectangle 14">
            <a:extLst>
              <a:ext uri="{FF2B5EF4-FFF2-40B4-BE49-F238E27FC236}">
                <a16:creationId xmlns:a16="http://schemas.microsoft.com/office/drawing/2014/main" id="{48A4F9B4-C83D-4968-9760-85F9609B4F48}"/>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6" name="Rectangle 15">
            <a:extLst>
              <a:ext uri="{FF2B5EF4-FFF2-40B4-BE49-F238E27FC236}">
                <a16:creationId xmlns:a16="http://schemas.microsoft.com/office/drawing/2014/main" id="{A0F1C0C7-2C90-40FE-9043-4E57870B855C}"/>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7" name="Espace réservé du numéro de diapositive 23">
            <a:extLst>
              <a:ext uri="{FF2B5EF4-FFF2-40B4-BE49-F238E27FC236}">
                <a16:creationId xmlns:a16="http://schemas.microsoft.com/office/drawing/2014/main" id="{8FC4FCD4-7003-4440-96C8-3C75C51A4710}"/>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46</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Rectangle 17">
            <a:extLst>
              <a:ext uri="{FF2B5EF4-FFF2-40B4-BE49-F238E27FC236}">
                <a16:creationId xmlns:a16="http://schemas.microsoft.com/office/drawing/2014/main" id="{BE9E1CE0-4BCB-4F86-865D-C0E06255E358}"/>
              </a:ext>
            </a:extLst>
          </p:cNvPr>
          <p:cNvSpPr/>
          <p:nvPr/>
        </p:nvSpPr>
        <p:spPr>
          <a:xfrm>
            <a:off x="790702" y="1009368"/>
            <a:ext cx="3220818" cy="461665"/>
          </a:xfrm>
          <a:prstGeom prst="rect">
            <a:avLst/>
          </a:prstGeom>
        </p:spPr>
        <p:txBody>
          <a:bodyPr wrap="none">
            <a:spAutoFit/>
          </a:bodyPr>
          <a:lstStyle/>
          <a:p>
            <a:pPr lvl="0">
              <a:defRPr/>
            </a:pPr>
            <a:r>
              <a:rPr lang="fr-FR" sz="2400" b="1" dirty="0">
                <a:solidFill>
                  <a:srgbClr val="B4009E"/>
                </a:solidFill>
                <a:latin typeface="Segoe UI Light" panose="020B0502040204020203" pitchFamily="34" charset="0"/>
                <a:cs typeface="Segoe UI Light" panose="020B0502040204020203" pitchFamily="34" charset="0"/>
              </a:rPr>
              <a:t>GESTION DE L’ACTIVITE</a:t>
            </a:r>
            <a:endParaRPr lang="en-US" sz="2400" b="1" dirty="0">
              <a:solidFill>
                <a:srgbClr val="B4009E"/>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854987BD-ACD5-465C-8BB1-02ED697EAE18}"/>
              </a:ext>
            </a:extLst>
          </p:cNvPr>
          <p:cNvSpPr/>
          <p:nvPr/>
        </p:nvSpPr>
        <p:spPr>
          <a:xfrm>
            <a:off x="718456" y="1711027"/>
            <a:ext cx="10755085" cy="1200329"/>
          </a:xfrm>
          <a:prstGeom prst="rect">
            <a:avLst/>
          </a:prstGeom>
        </p:spPr>
        <p:txBody>
          <a:bodyPr wrap="square">
            <a:spAutoFit/>
          </a:bodyPr>
          <a:lstStyle/>
          <a:p>
            <a:r>
              <a:rPr lang="fr-FR" sz="2400" dirty="0">
                <a:latin typeface="Segoe UI Light" panose="020B0502040204020203" pitchFamily="34" charset="0"/>
                <a:cs typeface="Segoe UI Light" panose="020B0502040204020203" pitchFamily="34" charset="0"/>
              </a:rPr>
              <a:t>La rédaction des spécifications détaillées est sous la responsabilité d'un binôme formé d'un expert en système d'information et, suivant les domaines, l’ONOU, la sécurité, les équipes informatiques, les bibliothèques, la pédagogie.</a:t>
            </a:r>
          </a:p>
        </p:txBody>
      </p:sp>
      <p:sp>
        <p:nvSpPr>
          <p:cNvPr id="20" name="Rectangle 19">
            <a:extLst>
              <a:ext uri="{FF2B5EF4-FFF2-40B4-BE49-F238E27FC236}">
                <a16:creationId xmlns:a16="http://schemas.microsoft.com/office/drawing/2014/main" id="{D508D62C-6FBD-47FF-93E7-54C4B94211C3}"/>
              </a:ext>
            </a:extLst>
          </p:cNvPr>
          <p:cNvSpPr/>
          <p:nvPr/>
        </p:nvSpPr>
        <p:spPr>
          <a:xfrm>
            <a:off x="790702" y="3382182"/>
            <a:ext cx="3104504" cy="461665"/>
          </a:xfrm>
          <a:prstGeom prst="rect">
            <a:avLst/>
          </a:prstGeom>
        </p:spPr>
        <p:txBody>
          <a:bodyPr wrap="none">
            <a:spAutoFit/>
          </a:bodyPr>
          <a:lstStyle/>
          <a:p>
            <a:pPr lvl="0">
              <a:defRPr/>
            </a:pPr>
            <a:r>
              <a:rPr lang="fr-FR" sz="2400" b="1" dirty="0">
                <a:solidFill>
                  <a:srgbClr val="B4009E"/>
                </a:solidFill>
                <a:latin typeface="Segoe UI Light" panose="020B0502040204020203" pitchFamily="34" charset="0"/>
                <a:cs typeface="Segoe UI Light" panose="020B0502040204020203" pitchFamily="34" charset="0"/>
              </a:rPr>
              <a:t>SUIVI ET EVALUATION</a:t>
            </a:r>
            <a:endParaRPr lang="en-US" sz="2400" b="1" dirty="0">
              <a:solidFill>
                <a:srgbClr val="B4009E"/>
              </a:solidFill>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301EC155-B970-4F1B-9396-8FA6E48D4606}"/>
              </a:ext>
            </a:extLst>
          </p:cNvPr>
          <p:cNvSpPr/>
          <p:nvPr/>
        </p:nvSpPr>
        <p:spPr>
          <a:xfrm>
            <a:off x="793845" y="4035190"/>
            <a:ext cx="10755085" cy="1569660"/>
          </a:xfrm>
          <a:prstGeom prst="rect">
            <a:avLst/>
          </a:prstGeom>
        </p:spPr>
        <p:txBody>
          <a:bodyPr wrap="square">
            <a:spAutoFit/>
          </a:bodyPr>
          <a:lstStyle/>
          <a:p>
            <a:r>
              <a:rPr lang="fr-FR" sz="2400" dirty="0">
                <a:latin typeface="Segoe UI Light" panose="020B0502040204020203" pitchFamily="34" charset="0"/>
                <a:cs typeface="Segoe UI Light" panose="020B0502040204020203" pitchFamily="34" charset="0"/>
              </a:rPr>
              <a:t>La validation fonctionnelle est sous la responsabilité, suivant les domaines, de l’ONOU, la sécurité, les équipes informatiques, les bibliothèques, la pédagogie. Le suivi et la coordination de l'édition des spécifications fonctionnelles se feront en collaboration avec la direction informatique MESRS.</a:t>
            </a:r>
          </a:p>
        </p:txBody>
      </p:sp>
    </p:spTree>
    <p:extLst>
      <p:ext uri="{BB962C8B-B14F-4D97-AF65-F5344CB8AC3E}">
        <p14:creationId xmlns:p14="http://schemas.microsoft.com/office/powerpoint/2010/main" val="92161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6858000"/>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745069" y="2642208"/>
            <a:ext cx="9252659" cy="4001095"/>
          </a:xfrm>
          <a:prstGeom prst="rect">
            <a:avLst/>
          </a:prstGeom>
          <a:noFill/>
        </p:spPr>
        <p:txBody>
          <a:bodyPr wrap="square" rtlCol="0">
            <a:spAutoFit/>
          </a:bodyPr>
          <a:lstStyle/>
          <a:p>
            <a:pPr lvl="0">
              <a:defRPr/>
            </a:pPr>
            <a:r>
              <a:rPr lang="fr-FR" sz="8800" dirty="0">
                <a:solidFill>
                  <a:srgbClr val="E6E6E6"/>
                </a:solidFill>
                <a:latin typeface="Segoe UI Light" panose="020B0502040204020203" pitchFamily="34" charset="0"/>
                <a:cs typeface="Segoe UI Light" panose="020B0502040204020203" pitchFamily="34" charset="0"/>
              </a:rPr>
              <a:t>CONCLUSION </a:t>
            </a:r>
            <a:endParaRPr kumimoji="0" lang="fr-FR" sz="8800" b="0" i="0" u="none" strike="noStrike" kern="1200" cap="none" spc="0" normalizeH="0" baseline="0" noProof="0" dirty="0">
              <a:ln>
                <a:noFill/>
              </a:ln>
              <a:solidFill>
                <a:srgbClr val="E6E6E6"/>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5" name="Espace réservé du numéro de diapositive 4">
            <a:extLst>
              <a:ext uri="{FF2B5EF4-FFF2-40B4-BE49-F238E27FC236}">
                <a16:creationId xmlns:a16="http://schemas.microsoft.com/office/drawing/2014/main" id="{6301557C-10E7-44E7-9BE0-B8255D832ACD}"/>
              </a:ext>
            </a:extLst>
          </p:cNvPr>
          <p:cNvSpPr>
            <a:spLocks noGrp="1"/>
          </p:cNvSpPr>
          <p:nvPr>
            <p:ph type="sldNum" sz="quarter" idx="12"/>
          </p:nvPr>
        </p:nvSpPr>
        <p:spPr/>
        <p:txBody>
          <a:bodyPr/>
          <a:lstStyle/>
          <a:p>
            <a:fld id="{8DE20B6F-C80E-4A93-895D-C3983C5264C0}" type="slidenum">
              <a:rPr lang="en-US" smtClean="0"/>
              <a:t>47</a:t>
            </a:fld>
            <a:endParaRPr lang="en-US"/>
          </a:p>
        </p:txBody>
      </p:sp>
    </p:spTree>
    <p:extLst>
      <p:ext uri="{BB962C8B-B14F-4D97-AF65-F5344CB8AC3E}">
        <p14:creationId xmlns:p14="http://schemas.microsoft.com/office/powerpoint/2010/main" val="108981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Rectangle 3"/>
          <p:cNvSpPr/>
          <p:nvPr/>
        </p:nvSpPr>
        <p:spPr>
          <a:xfrm>
            <a:off x="0" y="1"/>
            <a:ext cx="12192000" cy="6858000"/>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745069" y="2642208"/>
            <a:ext cx="9252659" cy="4001095"/>
          </a:xfrm>
          <a:prstGeom prst="rect">
            <a:avLst/>
          </a:prstGeom>
          <a:noFill/>
        </p:spPr>
        <p:txBody>
          <a:bodyPr wrap="square" rtlCol="0">
            <a:spAutoFit/>
          </a:bodyPr>
          <a:lstStyle/>
          <a:p>
            <a:pPr lvl="0">
              <a:defRPr/>
            </a:pPr>
            <a:r>
              <a:rPr lang="fr-FR" sz="8800" dirty="0">
                <a:solidFill>
                  <a:srgbClr val="E6E6E6"/>
                </a:solidFill>
                <a:latin typeface="Segoe UI Light" panose="020B0502040204020203" pitchFamily="34" charset="0"/>
                <a:cs typeface="Segoe UI Light" panose="020B0502040204020203" pitchFamily="34" charset="0"/>
              </a:rPr>
              <a:t>QUESTIONS ? </a:t>
            </a:r>
            <a:endParaRPr kumimoji="0" lang="fr-FR" sz="8800" b="0" i="0" u="none" strike="noStrike" kern="1200" cap="none" spc="0" normalizeH="0" baseline="0" noProof="0" dirty="0">
              <a:ln>
                <a:noFill/>
              </a:ln>
              <a:solidFill>
                <a:srgbClr val="E6E6E6"/>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5" name="Espace réservé du numéro de diapositive 4">
            <a:extLst>
              <a:ext uri="{FF2B5EF4-FFF2-40B4-BE49-F238E27FC236}">
                <a16:creationId xmlns:a16="http://schemas.microsoft.com/office/drawing/2014/main" id="{6301557C-10E7-44E7-9BE0-B8255D832ACD}"/>
              </a:ext>
            </a:extLst>
          </p:cNvPr>
          <p:cNvSpPr>
            <a:spLocks noGrp="1"/>
          </p:cNvSpPr>
          <p:nvPr>
            <p:ph type="sldNum" sz="quarter" idx="12"/>
          </p:nvPr>
        </p:nvSpPr>
        <p:spPr/>
        <p:txBody>
          <a:bodyPr/>
          <a:lstStyle/>
          <a:p>
            <a:fld id="{8DE20B6F-C80E-4A93-895D-C3983C5264C0}" type="slidenum">
              <a:rPr lang="en-US" smtClean="0"/>
              <a:t>48</a:t>
            </a:fld>
            <a:endParaRPr lang="en-US"/>
          </a:p>
        </p:txBody>
      </p:sp>
    </p:spTree>
    <p:extLst>
      <p:ext uri="{BB962C8B-B14F-4D97-AF65-F5344CB8AC3E}">
        <p14:creationId xmlns:p14="http://schemas.microsoft.com/office/powerpoint/2010/main" val="1972563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1077218"/>
          </a:xfrm>
          <a:prstGeom prst="rect">
            <a:avLst/>
          </a:prstGeom>
          <a:noFill/>
        </p:spPr>
        <p:txBody>
          <a:bodyPr wrap="square" rtlCol="0">
            <a:spAutoFit/>
          </a:bodyPr>
          <a:lstStyle/>
          <a:p>
            <a:pPr>
              <a:defRPr/>
            </a:pPr>
            <a:r>
              <a:rPr lang="en-US" sz="3200" dirty="0">
                <a:solidFill>
                  <a:srgbClr val="5C005C"/>
                </a:solidFill>
                <a:latin typeface="Segoe UI Light" panose="020B0502040204020203" pitchFamily="34" charset="0"/>
                <a:cs typeface="Segoe UI Light" panose="020B0502040204020203" pitchFamily="34" charset="0"/>
              </a:rPr>
              <a:t>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C005C"/>
              </a:solidFill>
              <a:effectLst/>
              <a:uLnTx/>
              <a:uFillTx/>
              <a:latin typeface="Segoe UI Light" panose="020B0502040204020203" pitchFamily="34" charset="0"/>
              <a:ea typeface="+mn-ea"/>
              <a:cs typeface="Segoe UI Light" panose="020B0502040204020203" pitchFamily="34" charset="0"/>
            </a:endParaRP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7" name="Espace réservé du numéro de diapositive 6">
            <a:extLst>
              <a:ext uri="{FF2B5EF4-FFF2-40B4-BE49-F238E27FC236}">
                <a16:creationId xmlns:a16="http://schemas.microsoft.com/office/drawing/2014/main" id="{055A8A77-E1F0-4D19-B699-07023F48AD30}"/>
              </a:ext>
            </a:extLst>
          </p:cNvPr>
          <p:cNvSpPr>
            <a:spLocks noGrp="1"/>
          </p:cNvSpPr>
          <p:nvPr>
            <p:ph type="sldNum" sz="quarter" idx="12"/>
          </p:nvPr>
        </p:nvSpPr>
        <p:spPr/>
        <p:txBody>
          <a:bodyPr/>
          <a:lstStyle/>
          <a:p>
            <a:fld id="{8DE20B6F-C80E-4A93-895D-C3983C5264C0}" type="slidenum">
              <a:rPr lang="en-US" smtClean="0"/>
              <a:t>5</a:t>
            </a:fld>
            <a:endParaRPr lang="en-US"/>
          </a:p>
        </p:txBody>
      </p:sp>
      <p:sp>
        <p:nvSpPr>
          <p:cNvPr id="13" name="Rectangle 12">
            <a:extLst>
              <a:ext uri="{FF2B5EF4-FFF2-40B4-BE49-F238E27FC236}">
                <a16:creationId xmlns:a16="http://schemas.microsoft.com/office/drawing/2014/main" id="{10EFFE1E-429D-4CAB-B1F4-277C50E4917B}"/>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7">
            <a:extLst>
              <a:ext uri="{FF2B5EF4-FFF2-40B4-BE49-F238E27FC236}">
                <a16:creationId xmlns:a16="http://schemas.microsoft.com/office/drawing/2014/main" id="{4EBDA2DB-643B-44EE-9F55-E8B0A61EF55D}"/>
              </a:ext>
            </a:extLst>
          </p:cNvPr>
          <p:cNvGrpSpPr/>
          <p:nvPr/>
        </p:nvGrpSpPr>
        <p:grpSpPr>
          <a:xfrm>
            <a:off x="64899" y="6496244"/>
            <a:ext cx="317500" cy="317500"/>
            <a:chOff x="9562012" y="394479"/>
            <a:chExt cx="1863701" cy="1863701"/>
          </a:xfrm>
        </p:grpSpPr>
        <p:sp>
          <p:nvSpPr>
            <p:cNvPr id="15" name="Oval 18">
              <a:extLst>
                <a:ext uri="{FF2B5EF4-FFF2-40B4-BE49-F238E27FC236}">
                  <a16:creationId xmlns:a16="http://schemas.microsoft.com/office/drawing/2014/main" id="{619C49B3-7C1C-4E12-97AC-56A7107CC9FC}"/>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9">
              <a:extLst>
                <a:ext uri="{FF2B5EF4-FFF2-40B4-BE49-F238E27FC236}">
                  <a16:creationId xmlns:a16="http://schemas.microsoft.com/office/drawing/2014/main" id="{C2EE03AE-33E1-4A37-B44D-2C606A603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7" name="Rectangle 16">
            <a:extLst>
              <a:ext uri="{FF2B5EF4-FFF2-40B4-BE49-F238E27FC236}">
                <a16:creationId xmlns:a16="http://schemas.microsoft.com/office/drawing/2014/main" id="{15260E0A-0D68-484C-941C-0CB6568179FA}"/>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8" name="Rectangle 17">
            <a:extLst>
              <a:ext uri="{FF2B5EF4-FFF2-40B4-BE49-F238E27FC236}">
                <a16:creationId xmlns:a16="http://schemas.microsoft.com/office/drawing/2014/main" id="{B1427BEF-63A5-4030-A6BD-777F587549E6}"/>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9" name="Espace réservé du numéro de diapositive 23">
            <a:extLst>
              <a:ext uri="{FF2B5EF4-FFF2-40B4-BE49-F238E27FC236}">
                <a16:creationId xmlns:a16="http://schemas.microsoft.com/office/drawing/2014/main" id="{5E9CB3DE-A0A4-4D7E-A280-45665E968E16}"/>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5</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7">
            <a:extLst>
              <a:ext uri="{FF2B5EF4-FFF2-40B4-BE49-F238E27FC236}">
                <a16:creationId xmlns:a16="http://schemas.microsoft.com/office/drawing/2014/main" id="{C23EAA4A-42DC-4124-8728-23A6AC93E3E3}"/>
              </a:ext>
            </a:extLst>
          </p:cNvPr>
          <p:cNvSpPr/>
          <p:nvPr/>
        </p:nvSpPr>
        <p:spPr>
          <a:xfrm>
            <a:off x="705393" y="1482855"/>
            <a:ext cx="10580916" cy="2363532"/>
          </a:xfrm>
          <a:prstGeom prst="rect">
            <a:avLst/>
          </a:prstGeom>
        </p:spPr>
        <p:txBody>
          <a:bodyPr wrap="square">
            <a:spAutoFit/>
          </a:bodyPr>
          <a:lstStyle/>
          <a:p>
            <a:pPr>
              <a:lnSpc>
                <a:spcPct val="107000"/>
              </a:lnSpc>
            </a:pPr>
            <a:r>
              <a:rPr lang="fr-FR" sz="2800" b="1" dirty="0">
                <a:latin typeface="Segoe UI Light" panose="020B0502040204020203" pitchFamily="34" charset="0"/>
                <a:ea typeface="Segoe UI Black" panose="020B0A02040204020203" pitchFamily="34" charset="0"/>
                <a:cs typeface="Segoe UI Light" panose="020B0502040204020203" pitchFamily="34" charset="0"/>
              </a:rPr>
              <a:t>Le MESRS  se trouve dans la nécessité de s’inscrire dans une démarche de réforme et de modernisation qui touche à plusieurs aspects du secteur comme l’engagement du système LMD, la réforme de la recherche scientifique devant conduire à améliorer le rendement interne et externe de l’enseignement supérieur. </a:t>
            </a:r>
            <a:endParaRPr lang="en-US" sz="2800" b="1" dirty="0">
              <a:latin typeface="Segoe UI Light" panose="020B0502040204020203" pitchFamily="34" charset="0"/>
              <a:ea typeface="Segoe UI Black" panose="020B0A02040204020203" pitchFamily="34" charset="0"/>
              <a:cs typeface="Segoe UI Light" panose="020B0502040204020203" pitchFamily="34" charset="0"/>
            </a:endParaRPr>
          </a:p>
        </p:txBody>
      </p:sp>
    </p:spTree>
    <p:extLst>
      <p:ext uri="{BB962C8B-B14F-4D97-AF65-F5344CB8AC3E}">
        <p14:creationId xmlns:p14="http://schemas.microsoft.com/office/powerpoint/2010/main" val="748090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1077218"/>
          </a:xfrm>
          <a:prstGeom prst="rect">
            <a:avLst/>
          </a:prstGeom>
          <a:noFill/>
        </p:spPr>
        <p:txBody>
          <a:bodyPr wrap="square" rtlCol="0">
            <a:spAutoFit/>
          </a:bodyPr>
          <a:lstStyle/>
          <a:p>
            <a:pPr>
              <a:defRPr/>
            </a:pPr>
            <a:r>
              <a:rPr lang="en-US" sz="3200" dirty="0">
                <a:solidFill>
                  <a:srgbClr val="5C005C"/>
                </a:solidFill>
                <a:latin typeface="Segoe UI Light" panose="020B0502040204020203" pitchFamily="34" charset="0"/>
                <a:cs typeface="Segoe UI Light" panose="020B0502040204020203" pitchFamily="34" charset="0"/>
              </a:rPr>
              <a:t>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C005C"/>
              </a:solidFill>
              <a:effectLst/>
              <a:uLnTx/>
              <a:uFillTx/>
              <a:latin typeface="Segoe UI Light" panose="020B0502040204020203" pitchFamily="34" charset="0"/>
              <a:ea typeface="+mn-ea"/>
              <a:cs typeface="Segoe UI Light" panose="020B0502040204020203" pitchFamily="34" charset="0"/>
            </a:endParaRP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7" name="Espace réservé du numéro de diapositive 6">
            <a:extLst>
              <a:ext uri="{FF2B5EF4-FFF2-40B4-BE49-F238E27FC236}">
                <a16:creationId xmlns:a16="http://schemas.microsoft.com/office/drawing/2014/main" id="{055A8A77-E1F0-4D19-B699-07023F48AD30}"/>
              </a:ext>
            </a:extLst>
          </p:cNvPr>
          <p:cNvSpPr>
            <a:spLocks noGrp="1"/>
          </p:cNvSpPr>
          <p:nvPr>
            <p:ph type="sldNum" sz="quarter" idx="12"/>
          </p:nvPr>
        </p:nvSpPr>
        <p:spPr/>
        <p:txBody>
          <a:bodyPr/>
          <a:lstStyle/>
          <a:p>
            <a:fld id="{8DE20B6F-C80E-4A93-895D-C3983C5264C0}" type="slidenum">
              <a:rPr lang="en-US" smtClean="0"/>
              <a:t>6</a:t>
            </a:fld>
            <a:endParaRPr lang="en-US"/>
          </a:p>
        </p:txBody>
      </p:sp>
      <p:sp>
        <p:nvSpPr>
          <p:cNvPr id="13" name="Rectangle 12">
            <a:extLst>
              <a:ext uri="{FF2B5EF4-FFF2-40B4-BE49-F238E27FC236}">
                <a16:creationId xmlns:a16="http://schemas.microsoft.com/office/drawing/2014/main" id="{10EFFE1E-429D-4CAB-B1F4-277C50E4917B}"/>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7">
            <a:extLst>
              <a:ext uri="{FF2B5EF4-FFF2-40B4-BE49-F238E27FC236}">
                <a16:creationId xmlns:a16="http://schemas.microsoft.com/office/drawing/2014/main" id="{4EBDA2DB-643B-44EE-9F55-E8B0A61EF55D}"/>
              </a:ext>
            </a:extLst>
          </p:cNvPr>
          <p:cNvGrpSpPr/>
          <p:nvPr/>
        </p:nvGrpSpPr>
        <p:grpSpPr>
          <a:xfrm>
            <a:off x="64899" y="6496244"/>
            <a:ext cx="317500" cy="317500"/>
            <a:chOff x="9562012" y="394479"/>
            <a:chExt cx="1863701" cy="1863701"/>
          </a:xfrm>
        </p:grpSpPr>
        <p:sp>
          <p:nvSpPr>
            <p:cNvPr id="15" name="Oval 18">
              <a:extLst>
                <a:ext uri="{FF2B5EF4-FFF2-40B4-BE49-F238E27FC236}">
                  <a16:creationId xmlns:a16="http://schemas.microsoft.com/office/drawing/2014/main" id="{619C49B3-7C1C-4E12-97AC-56A7107CC9FC}"/>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9">
              <a:extLst>
                <a:ext uri="{FF2B5EF4-FFF2-40B4-BE49-F238E27FC236}">
                  <a16:creationId xmlns:a16="http://schemas.microsoft.com/office/drawing/2014/main" id="{C2EE03AE-33E1-4A37-B44D-2C606A603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7" name="Rectangle 16">
            <a:extLst>
              <a:ext uri="{FF2B5EF4-FFF2-40B4-BE49-F238E27FC236}">
                <a16:creationId xmlns:a16="http://schemas.microsoft.com/office/drawing/2014/main" id="{15260E0A-0D68-484C-941C-0CB6568179FA}"/>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8" name="Rectangle 17">
            <a:extLst>
              <a:ext uri="{FF2B5EF4-FFF2-40B4-BE49-F238E27FC236}">
                <a16:creationId xmlns:a16="http://schemas.microsoft.com/office/drawing/2014/main" id="{B1427BEF-63A5-4030-A6BD-777F587549E6}"/>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9" name="Espace réservé du numéro de diapositive 23">
            <a:extLst>
              <a:ext uri="{FF2B5EF4-FFF2-40B4-BE49-F238E27FC236}">
                <a16:creationId xmlns:a16="http://schemas.microsoft.com/office/drawing/2014/main" id="{5E9CB3DE-A0A4-4D7E-A280-45665E968E16}"/>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6</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2" name="Image 1">
            <a:extLst>
              <a:ext uri="{FF2B5EF4-FFF2-40B4-BE49-F238E27FC236}">
                <a16:creationId xmlns:a16="http://schemas.microsoft.com/office/drawing/2014/main" id="{E869466B-C909-4226-9658-443DF459EF52}"/>
              </a:ext>
            </a:extLst>
          </p:cNvPr>
          <p:cNvPicPr>
            <a:picLocks noChangeAspect="1"/>
          </p:cNvPicPr>
          <p:nvPr/>
        </p:nvPicPr>
        <p:blipFill>
          <a:blip r:embed="rId4"/>
          <a:stretch>
            <a:fillRect/>
          </a:stretch>
        </p:blipFill>
        <p:spPr>
          <a:xfrm>
            <a:off x="2155671" y="757646"/>
            <a:ext cx="7880655" cy="5372558"/>
          </a:xfrm>
          <a:prstGeom prst="rect">
            <a:avLst/>
          </a:prstGeom>
        </p:spPr>
      </p:pic>
    </p:spTree>
    <p:extLst>
      <p:ext uri="{BB962C8B-B14F-4D97-AF65-F5344CB8AC3E}">
        <p14:creationId xmlns:p14="http://schemas.microsoft.com/office/powerpoint/2010/main" val="3808463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1077218"/>
          </a:xfrm>
          <a:prstGeom prst="rect">
            <a:avLst/>
          </a:prstGeom>
          <a:noFill/>
        </p:spPr>
        <p:txBody>
          <a:bodyPr wrap="square" rtlCol="0">
            <a:spAutoFit/>
          </a:bodyPr>
          <a:lstStyle/>
          <a:p>
            <a:pPr>
              <a:defRPr/>
            </a:pPr>
            <a:r>
              <a:rPr lang="en-US" sz="3200" dirty="0">
                <a:solidFill>
                  <a:srgbClr val="5C005C"/>
                </a:solidFill>
                <a:latin typeface="Segoe UI Light" panose="020B0502040204020203" pitchFamily="34" charset="0"/>
                <a:cs typeface="Segoe UI Light" panose="020B0502040204020203" pitchFamily="34" charset="0"/>
              </a:rPr>
              <a:t>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C005C"/>
              </a:solidFill>
              <a:effectLst/>
              <a:uLnTx/>
              <a:uFillTx/>
              <a:latin typeface="Segoe UI Light" panose="020B0502040204020203" pitchFamily="34" charset="0"/>
              <a:ea typeface="+mn-ea"/>
              <a:cs typeface="Segoe UI Light" panose="020B0502040204020203" pitchFamily="34" charset="0"/>
            </a:endParaRP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7" name="Espace réservé du numéro de diapositive 6">
            <a:extLst>
              <a:ext uri="{FF2B5EF4-FFF2-40B4-BE49-F238E27FC236}">
                <a16:creationId xmlns:a16="http://schemas.microsoft.com/office/drawing/2014/main" id="{055A8A77-E1F0-4D19-B699-07023F48AD30}"/>
              </a:ext>
            </a:extLst>
          </p:cNvPr>
          <p:cNvSpPr>
            <a:spLocks noGrp="1"/>
          </p:cNvSpPr>
          <p:nvPr>
            <p:ph type="sldNum" sz="quarter" idx="12"/>
          </p:nvPr>
        </p:nvSpPr>
        <p:spPr/>
        <p:txBody>
          <a:bodyPr/>
          <a:lstStyle/>
          <a:p>
            <a:fld id="{8DE20B6F-C80E-4A93-895D-C3983C5264C0}" type="slidenum">
              <a:rPr lang="en-US" smtClean="0"/>
              <a:t>7</a:t>
            </a:fld>
            <a:endParaRPr lang="en-US"/>
          </a:p>
        </p:txBody>
      </p:sp>
      <p:sp>
        <p:nvSpPr>
          <p:cNvPr id="13" name="Rectangle 12">
            <a:extLst>
              <a:ext uri="{FF2B5EF4-FFF2-40B4-BE49-F238E27FC236}">
                <a16:creationId xmlns:a16="http://schemas.microsoft.com/office/drawing/2014/main" id="{10EFFE1E-429D-4CAB-B1F4-277C50E4917B}"/>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7">
            <a:extLst>
              <a:ext uri="{FF2B5EF4-FFF2-40B4-BE49-F238E27FC236}">
                <a16:creationId xmlns:a16="http://schemas.microsoft.com/office/drawing/2014/main" id="{4EBDA2DB-643B-44EE-9F55-E8B0A61EF55D}"/>
              </a:ext>
            </a:extLst>
          </p:cNvPr>
          <p:cNvGrpSpPr/>
          <p:nvPr/>
        </p:nvGrpSpPr>
        <p:grpSpPr>
          <a:xfrm>
            <a:off x="64899" y="6496244"/>
            <a:ext cx="317500" cy="317500"/>
            <a:chOff x="9562012" y="394479"/>
            <a:chExt cx="1863701" cy="1863701"/>
          </a:xfrm>
        </p:grpSpPr>
        <p:sp>
          <p:nvSpPr>
            <p:cNvPr id="15" name="Oval 18">
              <a:extLst>
                <a:ext uri="{FF2B5EF4-FFF2-40B4-BE49-F238E27FC236}">
                  <a16:creationId xmlns:a16="http://schemas.microsoft.com/office/drawing/2014/main" id="{619C49B3-7C1C-4E12-97AC-56A7107CC9FC}"/>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9">
              <a:extLst>
                <a:ext uri="{FF2B5EF4-FFF2-40B4-BE49-F238E27FC236}">
                  <a16:creationId xmlns:a16="http://schemas.microsoft.com/office/drawing/2014/main" id="{C2EE03AE-33E1-4A37-B44D-2C606A603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7" name="Rectangle 16">
            <a:extLst>
              <a:ext uri="{FF2B5EF4-FFF2-40B4-BE49-F238E27FC236}">
                <a16:creationId xmlns:a16="http://schemas.microsoft.com/office/drawing/2014/main" id="{15260E0A-0D68-484C-941C-0CB6568179FA}"/>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8" name="Rectangle 17">
            <a:extLst>
              <a:ext uri="{FF2B5EF4-FFF2-40B4-BE49-F238E27FC236}">
                <a16:creationId xmlns:a16="http://schemas.microsoft.com/office/drawing/2014/main" id="{B1427BEF-63A5-4030-A6BD-777F587549E6}"/>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9" name="Espace réservé du numéro de diapositive 23">
            <a:extLst>
              <a:ext uri="{FF2B5EF4-FFF2-40B4-BE49-F238E27FC236}">
                <a16:creationId xmlns:a16="http://schemas.microsoft.com/office/drawing/2014/main" id="{5E9CB3DE-A0A4-4D7E-A280-45665E968E16}"/>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7</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2" name="Image 1">
            <a:extLst>
              <a:ext uri="{FF2B5EF4-FFF2-40B4-BE49-F238E27FC236}">
                <a16:creationId xmlns:a16="http://schemas.microsoft.com/office/drawing/2014/main" id="{EBF79ECD-EF32-4214-81B3-B49C3A78A865}"/>
              </a:ext>
            </a:extLst>
          </p:cNvPr>
          <p:cNvPicPr>
            <a:picLocks noChangeAspect="1"/>
          </p:cNvPicPr>
          <p:nvPr/>
        </p:nvPicPr>
        <p:blipFill>
          <a:blip r:embed="rId4"/>
          <a:stretch>
            <a:fillRect/>
          </a:stretch>
        </p:blipFill>
        <p:spPr>
          <a:xfrm>
            <a:off x="1379393" y="727796"/>
            <a:ext cx="8957682" cy="5099857"/>
          </a:xfrm>
          <a:prstGeom prst="rect">
            <a:avLst/>
          </a:prstGeom>
        </p:spPr>
      </p:pic>
    </p:spTree>
    <p:extLst>
      <p:ext uri="{BB962C8B-B14F-4D97-AF65-F5344CB8AC3E}">
        <p14:creationId xmlns:p14="http://schemas.microsoft.com/office/powerpoint/2010/main" val="1607478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401" y="189187"/>
            <a:ext cx="12192000" cy="1077218"/>
          </a:xfrm>
          <a:prstGeom prst="rect">
            <a:avLst/>
          </a:prstGeom>
          <a:noFill/>
        </p:spPr>
        <p:txBody>
          <a:bodyPr wrap="square" rtlCol="0">
            <a:spAutoFit/>
          </a:bodyPr>
          <a:lstStyle/>
          <a:p>
            <a:pPr>
              <a:defRPr/>
            </a:pPr>
            <a:r>
              <a:rPr lang="en-US" sz="3200" dirty="0">
                <a:solidFill>
                  <a:srgbClr val="5C005C"/>
                </a:solidFill>
                <a:latin typeface="Segoe UI Light" panose="020B0502040204020203" pitchFamily="34" charset="0"/>
                <a:cs typeface="Segoe UI Light" panose="020B0502040204020203" pitchFamily="34" charset="0"/>
              </a:rPr>
              <a:t>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5C005C"/>
              </a:solidFill>
              <a:effectLst/>
              <a:uLnTx/>
              <a:uFillTx/>
              <a:latin typeface="Segoe UI Light" panose="020B0502040204020203" pitchFamily="34" charset="0"/>
              <a:ea typeface="+mn-ea"/>
              <a:cs typeface="Segoe UI Light" panose="020B0502040204020203" pitchFamily="34" charset="0"/>
            </a:endParaRPr>
          </a:p>
        </p:txBody>
      </p:sp>
      <p:sp>
        <p:nvSpPr>
          <p:cNvPr id="36" name="Rectangle 35">
            <a:extLst>
              <a:ext uri="{FF2B5EF4-FFF2-40B4-BE49-F238E27FC236}">
                <a16:creationId xmlns:a16="http://schemas.microsoft.com/office/drawing/2014/main" id="{D1307976-D259-4A78-A036-C6D2F8DB830F}"/>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7">
            <a:extLst>
              <a:ext uri="{FF2B5EF4-FFF2-40B4-BE49-F238E27FC236}">
                <a16:creationId xmlns:a16="http://schemas.microsoft.com/office/drawing/2014/main" id="{63DBB0DB-A257-4347-BDBB-91200A75A778}"/>
              </a:ext>
            </a:extLst>
          </p:cNvPr>
          <p:cNvGrpSpPr/>
          <p:nvPr/>
        </p:nvGrpSpPr>
        <p:grpSpPr>
          <a:xfrm>
            <a:off x="64899" y="6496244"/>
            <a:ext cx="317500" cy="317500"/>
            <a:chOff x="9562012" y="394479"/>
            <a:chExt cx="1863701" cy="1863701"/>
          </a:xfrm>
        </p:grpSpPr>
        <p:sp>
          <p:nvSpPr>
            <p:cNvPr id="39" name="Oval 18">
              <a:extLst>
                <a:ext uri="{FF2B5EF4-FFF2-40B4-BE49-F238E27FC236}">
                  <a16:creationId xmlns:a16="http://schemas.microsoft.com/office/drawing/2014/main" id="{EE5E324E-02B9-4C22-9381-C8DCCCECF1FB}"/>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19">
              <a:extLst>
                <a:ext uri="{FF2B5EF4-FFF2-40B4-BE49-F238E27FC236}">
                  <a16:creationId xmlns:a16="http://schemas.microsoft.com/office/drawing/2014/main" id="{06EA90A2-DE8A-409A-8C01-E6B1EF1A9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41" name="Rectangle 40">
            <a:extLst>
              <a:ext uri="{FF2B5EF4-FFF2-40B4-BE49-F238E27FC236}">
                <a16:creationId xmlns:a16="http://schemas.microsoft.com/office/drawing/2014/main" id="{CD23F183-7EAF-4194-8BF6-A1FDAC951981}"/>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5" name="Rectangle 4">
            <a:extLst>
              <a:ext uri="{FF2B5EF4-FFF2-40B4-BE49-F238E27FC236}">
                <a16:creationId xmlns:a16="http://schemas.microsoft.com/office/drawing/2014/main" id="{7F284136-36F6-427D-BFE7-CE8CC3A5BA3E}"/>
              </a:ext>
            </a:extLst>
          </p:cNvPr>
          <p:cNvSpPr/>
          <p:nvPr/>
        </p:nvSpPr>
        <p:spPr>
          <a:xfrm>
            <a:off x="391138" y="6465468"/>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7" name="Espace réservé du numéro de diapositive 6">
            <a:extLst>
              <a:ext uri="{FF2B5EF4-FFF2-40B4-BE49-F238E27FC236}">
                <a16:creationId xmlns:a16="http://schemas.microsoft.com/office/drawing/2014/main" id="{055A8A77-E1F0-4D19-B699-07023F48AD30}"/>
              </a:ext>
            </a:extLst>
          </p:cNvPr>
          <p:cNvSpPr>
            <a:spLocks noGrp="1"/>
          </p:cNvSpPr>
          <p:nvPr>
            <p:ph type="sldNum" sz="quarter" idx="12"/>
          </p:nvPr>
        </p:nvSpPr>
        <p:spPr/>
        <p:txBody>
          <a:bodyPr/>
          <a:lstStyle/>
          <a:p>
            <a:fld id="{8DE20B6F-C80E-4A93-895D-C3983C5264C0}" type="slidenum">
              <a:rPr lang="en-US" smtClean="0"/>
              <a:t>8</a:t>
            </a:fld>
            <a:endParaRPr lang="en-US"/>
          </a:p>
        </p:txBody>
      </p:sp>
      <p:sp>
        <p:nvSpPr>
          <p:cNvPr id="13" name="Rectangle 12">
            <a:extLst>
              <a:ext uri="{FF2B5EF4-FFF2-40B4-BE49-F238E27FC236}">
                <a16:creationId xmlns:a16="http://schemas.microsoft.com/office/drawing/2014/main" id="{10EFFE1E-429D-4CAB-B1F4-277C50E4917B}"/>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7">
            <a:extLst>
              <a:ext uri="{FF2B5EF4-FFF2-40B4-BE49-F238E27FC236}">
                <a16:creationId xmlns:a16="http://schemas.microsoft.com/office/drawing/2014/main" id="{4EBDA2DB-643B-44EE-9F55-E8B0A61EF55D}"/>
              </a:ext>
            </a:extLst>
          </p:cNvPr>
          <p:cNvGrpSpPr/>
          <p:nvPr/>
        </p:nvGrpSpPr>
        <p:grpSpPr>
          <a:xfrm>
            <a:off x="64899" y="6496244"/>
            <a:ext cx="317500" cy="317500"/>
            <a:chOff x="9562012" y="394479"/>
            <a:chExt cx="1863701" cy="1863701"/>
          </a:xfrm>
        </p:grpSpPr>
        <p:sp>
          <p:nvSpPr>
            <p:cNvPr id="15" name="Oval 18">
              <a:extLst>
                <a:ext uri="{FF2B5EF4-FFF2-40B4-BE49-F238E27FC236}">
                  <a16:creationId xmlns:a16="http://schemas.microsoft.com/office/drawing/2014/main" id="{619C49B3-7C1C-4E12-97AC-56A7107CC9FC}"/>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9">
              <a:extLst>
                <a:ext uri="{FF2B5EF4-FFF2-40B4-BE49-F238E27FC236}">
                  <a16:creationId xmlns:a16="http://schemas.microsoft.com/office/drawing/2014/main" id="{C2EE03AE-33E1-4A37-B44D-2C606A603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7" name="Rectangle 16">
            <a:extLst>
              <a:ext uri="{FF2B5EF4-FFF2-40B4-BE49-F238E27FC236}">
                <a16:creationId xmlns:a16="http://schemas.microsoft.com/office/drawing/2014/main" id="{15260E0A-0D68-484C-941C-0CB6568179FA}"/>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8" name="Rectangle 17">
            <a:extLst>
              <a:ext uri="{FF2B5EF4-FFF2-40B4-BE49-F238E27FC236}">
                <a16:creationId xmlns:a16="http://schemas.microsoft.com/office/drawing/2014/main" id="{B1427BEF-63A5-4030-A6BD-777F587549E6}"/>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19" name="Espace réservé du numéro de diapositive 23">
            <a:extLst>
              <a:ext uri="{FF2B5EF4-FFF2-40B4-BE49-F238E27FC236}">
                <a16:creationId xmlns:a16="http://schemas.microsoft.com/office/drawing/2014/main" id="{5E9CB3DE-A0A4-4D7E-A280-45665E968E16}"/>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8</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4" name="Image 3">
            <a:extLst>
              <a:ext uri="{FF2B5EF4-FFF2-40B4-BE49-F238E27FC236}">
                <a16:creationId xmlns:a16="http://schemas.microsoft.com/office/drawing/2014/main" id="{93745D36-3BFC-43C5-BCB5-936758D69CC3}"/>
              </a:ext>
            </a:extLst>
          </p:cNvPr>
          <p:cNvPicPr>
            <a:picLocks noChangeAspect="1"/>
          </p:cNvPicPr>
          <p:nvPr/>
        </p:nvPicPr>
        <p:blipFill>
          <a:blip r:embed="rId4"/>
          <a:stretch>
            <a:fillRect/>
          </a:stretch>
        </p:blipFill>
        <p:spPr>
          <a:xfrm>
            <a:off x="2067311" y="798418"/>
            <a:ext cx="8057375" cy="5462215"/>
          </a:xfrm>
          <a:prstGeom prst="rect">
            <a:avLst/>
          </a:prstGeom>
        </p:spPr>
      </p:pic>
    </p:spTree>
    <p:extLst>
      <p:ext uri="{BB962C8B-B14F-4D97-AF65-F5344CB8AC3E}">
        <p14:creationId xmlns:p14="http://schemas.microsoft.com/office/powerpoint/2010/main" val="367974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87064"/>
            <a:ext cx="12192000" cy="1323439"/>
          </a:xfrm>
          <a:prstGeom prst="rect">
            <a:avLst/>
          </a:prstGeom>
          <a:noFill/>
        </p:spPr>
        <p:txBody>
          <a:bodyPr wrap="square" rtlCol="0">
            <a:spAutoFit/>
          </a:bodyPr>
          <a:lstStyle/>
          <a:p>
            <a:pPr algn="ctr"/>
            <a:r>
              <a:rPr lang="en-US" sz="8000" dirty="0">
                <a:solidFill>
                  <a:srgbClr val="5C005C"/>
                </a:solidFill>
                <a:latin typeface="Segoe UI Light" panose="020B0502040204020203" pitchFamily="34" charset="0"/>
                <a:cs typeface="Segoe UI Light" panose="020B0502040204020203" pitchFamily="34" charset="0"/>
              </a:rPr>
              <a:t>E</a:t>
            </a:r>
            <a:r>
              <a:rPr lang="fr-FR" sz="8000" dirty="0">
                <a:solidFill>
                  <a:srgbClr val="5C005C"/>
                </a:solidFill>
                <a:latin typeface="Segoe UI Light" panose="020B0502040204020203" pitchFamily="34" charset="0"/>
                <a:cs typeface="Segoe UI Light" panose="020B0502040204020203" pitchFamily="34" charset="0"/>
              </a:rPr>
              <a:t>XIGENCE BENEFICIERE</a:t>
            </a:r>
            <a:endParaRPr lang="en-US" sz="8000" dirty="0">
              <a:solidFill>
                <a:srgbClr val="5C005C"/>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0C1FFA74-4F7B-48A9-B034-D7659FABC182}"/>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17">
            <a:extLst>
              <a:ext uri="{FF2B5EF4-FFF2-40B4-BE49-F238E27FC236}">
                <a16:creationId xmlns:a16="http://schemas.microsoft.com/office/drawing/2014/main" id="{E79C4632-CAD9-41D2-B122-B539093F3EE8}"/>
              </a:ext>
            </a:extLst>
          </p:cNvPr>
          <p:cNvGrpSpPr/>
          <p:nvPr/>
        </p:nvGrpSpPr>
        <p:grpSpPr>
          <a:xfrm>
            <a:off x="64899" y="6496244"/>
            <a:ext cx="317500" cy="317500"/>
            <a:chOff x="9562012" y="394479"/>
            <a:chExt cx="1863701" cy="1863701"/>
          </a:xfrm>
        </p:grpSpPr>
        <p:sp>
          <p:nvSpPr>
            <p:cNvPr id="11" name="Oval 18">
              <a:extLst>
                <a:ext uri="{FF2B5EF4-FFF2-40B4-BE49-F238E27FC236}">
                  <a16:creationId xmlns:a16="http://schemas.microsoft.com/office/drawing/2014/main" id="{6906918B-B2B9-4442-BDE2-068870F9C578}"/>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9">
              <a:extLst>
                <a:ext uri="{FF2B5EF4-FFF2-40B4-BE49-F238E27FC236}">
                  <a16:creationId xmlns:a16="http://schemas.microsoft.com/office/drawing/2014/main" id="{89E1CB32-60B4-40B6-8D3E-91ED66A4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3" name="Rectangle 12">
            <a:extLst>
              <a:ext uri="{FF2B5EF4-FFF2-40B4-BE49-F238E27FC236}">
                <a16:creationId xmlns:a16="http://schemas.microsoft.com/office/drawing/2014/main" id="{A0212179-F9AA-4AFA-9A1B-90F7585B0670}"/>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4" name="Espace réservé du numéro de diapositive 3">
            <a:extLst>
              <a:ext uri="{FF2B5EF4-FFF2-40B4-BE49-F238E27FC236}">
                <a16:creationId xmlns:a16="http://schemas.microsoft.com/office/drawing/2014/main" id="{C7FB3F6C-FA19-41EE-A564-9CCD0CBAB419}"/>
              </a:ext>
            </a:extLst>
          </p:cNvPr>
          <p:cNvSpPr>
            <a:spLocks noGrp="1"/>
          </p:cNvSpPr>
          <p:nvPr>
            <p:ph type="sldNum" sz="quarter" idx="12"/>
          </p:nvPr>
        </p:nvSpPr>
        <p:spPr/>
        <p:txBody>
          <a:bodyPr/>
          <a:lstStyle/>
          <a:p>
            <a:fld id="{8DE20B6F-C80E-4A93-895D-C3983C5264C0}" type="slidenum">
              <a:rPr lang="en-US" smtClean="0"/>
              <a:t>9</a:t>
            </a:fld>
            <a:endParaRPr lang="en-US"/>
          </a:p>
        </p:txBody>
      </p:sp>
      <p:sp>
        <p:nvSpPr>
          <p:cNvPr id="14" name="Rectangle 13">
            <a:extLst>
              <a:ext uri="{FF2B5EF4-FFF2-40B4-BE49-F238E27FC236}">
                <a16:creationId xmlns:a16="http://schemas.microsoft.com/office/drawing/2014/main" id="{81B4177A-6714-467F-B1A4-8935495F81E8}"/>
              </a:ext>
            </a:extLst>
          </p:cNvPr>
          <p:cNvSpPr/>
          <p:nvPr/>
        </p:nvSpPr>
        <p:spPr>
          <a:xfrm>
            <a:off x="0" y="6463621"/>
            <a:ext cx="12192000" cy="394379"/>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7">
            <a:extLst>
              <a:ext uri="{FF2B5EF4-FFF2-40B4-BE49-F238E27FC236}">
                <a16:creationId xmlns:a16="http://schemas.microsoft.com/office/drawing/2014/main" id="{FDA4A0C7-1484-4A11-8397-6E81EA6C5A8D}"/>
              </a:ext>
            </a:extLst>
          </p:cNvPr>
          <p:cNvGrpSpPr/>
          <p:nvPr/>
        </p:nvGrpSpPr>
        <p:grpSpPr>
          <a:xfrm>
            <a:off x="64899" y="6496244"/>
            <a:ext cx="317500" cy="317500"/>
            <a:chOff x="9562012" y="394479"/>
            <a:chExt cx="1863701" cy="1863701"/>
          </a:xfrm>
        </p:grpSpPr>
        <p:sp>
          <p:nvSpPr>
            <p:cNvPr id="16" name="Oval 18">
              <a:extLst>
                <a:ext uri="{FF2B5EF4-FFF2-40B4-BE49-F238E27FC236}">
                  <a16:creationId xmlns:a16="http://schemas.microsoft.com/office/drawing/2014/main" id="{A602FA30-96CA-44AF-AFB0-6DE15AF91BA4}"/>
                </a:ext>
              </a:extLst>
            </p:cNvPr>
            <p:cNvSpPr/>
            <p:nvPr/>
          </p:nvSpPr>
          <p:spPr>
            <a:xfrm>
              <a:off x="9562012" y="394479"/>
              <a:ext cx="1863701" cy="1863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9">
              <a:extLst>
                <a:ext uri="{FF2B5EF4-FFF2-40B4-BE49-F238E27FC236}">
                  <a16:creationId xmlns:a16="http://schemas.microsoft.com/office/drawing/2014/main" id="{D91EB6A1-0F5F-44F2-A88E-7200D91B5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417" y="665118"/>
              <a:ext cx="1334885" cy="1334885"/>
            </a:xfrm>
            <a:prstGeom prst="rect">
              <a:avLst/>
            </a:prstGeom>
          </p:spPr>
        </p:pic>
      </p:grpSp>
      <p:sp>
        <p:nvSpPr>
          <p:cNvPr id="18" name="Rectangle 17">
            <a:extLst>
              <a:ext uri="{FF2B5EF4-FFF2-40B4-BE49-F238E27FC236}">
                <a16:creationId xmlns:a16="http://schemas.microsoft.com/office/drawing/2014/main" id="{6EB66DDD-1FD1-4CD0-A72E-C8B3B1043EEC}"/>
              </a:ext>
            </a:extLst>
          </p:cNvPr>
          <p:cNvSpPr/>
          <p:nvPr/>
        </p:nvSpPr>
        <p:spPr>
          <a:xfrm>
            <a:off x="5560212" y="6470328"/>
            <a:ext cx="1071575" cy="369332"/>
          </a:xfrm>
          <a:prstGeom prst="rect">
            <a:avLst/>
          </a:prstGeom>
        </p:spPr>
        <p:txBody>
          <a:bodyPr wrap="none">
            <a:spAutoFit/>
          </a:bodyPr>
          <a:lstStyle/>
          <a:p>
            <a:pPr algn="ctr"/>
            <a:r>
              <a:rPr lang="fr-FR" dirty="0">
                <a:solidFill>
                  <a:srgbClr val="00A4EF"/>
                </a:solidFill>
                <a:latin typeface="Segoe UI Semilight" panose="020B0402040204020203" pitchFamily="34" charset="0"/>
                <a:cs typeface="Segoe UI Semilight" panose="020B0402040204020203" pitchFamily="34" charset="0"/>
              </a:rPr>
              <a:t>PGI ESRS</a:t>
            </a:r>
          </a:p>
        </p:txBody>
      </p:sp>
      <p:sp>
        <p:nvSpPr>
          <p:cNvPr id="19" name="Rectangle 18">
            <a:extLst>
              <a:ext uri="{FF2B5EF4-FFF2-40B4-BE49-F238E27FC236}">
                <a16:creationId xmlns:a16="http://schemas.microsoft.com/office/drawing/2014/main" id="{BC176AE6-B75E-4353-BDC9-BBA0A342694F}"/>
              </a:ext>
            </a:extLst>
          </p:cNvPr>
          <p:cNvSpPr/>
          <p:nvPr/>
        </p:nvSpPr>
        <p:spPr>
          <a:xfrm>
            <a:off x="381402" y="6469776"/>
            <a:ext cx="4019947" cy="369332"/>
          </a:xfrm>
          <a:prstGeom prst="rect">
            <a:avLst/>
          </a:prstGeom>
        </p:spPr>
        <p:txBody>
          <a:bodyPr wrap="none">
            <a:spAutoFit/>
          </a:bodyPr>
          <a:lstStyle/>
          <a:p>
            <a:pPr algn="ctr"/>
            <a:r>
              <a:rPr lang="en-US" dirty="0" err="1">
                <a:solidFill>
                  <a:srgbClr val="E6E6E6"/>
                </a:solidFill>
                <a:latin typeface="Segoe UI Light" panose="020B0502040204020203" pitchFamily="34" charset="0"/>
                <a:cs typeface="Segoe UI Light" panose="020B0502040204020203" pitchFamily="34" charset="0"/>
              </a:rPr>
              <a:t>Urbanisation</a:t>
            </a:r>
            <a:r>
              <a:rPr lang="en-US" dirty="0">
                <a:solidFill>
                  <a:srgbClr val="E6E6E6"/>
                </a:solidFill>
                <a:latin typeface="Segoe UI Light" panose="020B0502040204020203" pitchFamily="34" charset="0"/>
                <a:cs typeface="Segoe UI Light" panose="020B0502040204020203" pitchFamily="34" charset="0"/>
              </a:rPr>
              <a:t> Des </a:t>
            </a:r>
            <a:r>
              <a:rPr lang="en-US" dirty="0" err="1">
                <a:solidFill>
                  <a:srgbClr val="E6E6E6"/>
                </a:solidFill>
                <a:latin typeface="Segoe UI Light" panose="020B0502040204020203" pitchFamily="34" charset="0"/>
                <a:cs typeface="Segoe UI Light" panose="020B0502040204020203" pitchFamily="34" charset="0"/>
              </a:rPr>
              <a:t>syst</a:t>
            </a:r>
            <a:r>
              <a:rPr lang="fr-FR" dirty="0">
                <a:solidFill>
                  <a:srgbClr val="E6E6E6"/>
                </a:solidFill>
                <a:latin typeface="Segoe UI Light" panose="020B0502040204020203" pitchFamily="34" charset="0"/>
                <a:cs typeface="Segoe UI Light" panose="020B0502040204020203" pitchFamily="34" charset="0"/>
              </a:rPr>
              <a:t>è</a:t>
            </a:r>
            <a:r>
              <a:rPr lang="en-US" dirty="0">
                <a:solidFill>
                  <a:srgbClr val="E6E6E6"/>
                </a:solidFill>
                <a:latin typeface="Segoe UI Light" panose="020B0502040204020203" pitchFamily="34" charset="0"/>
                <a:cs typeface="Segoe UI Light" panose="020B0502040204020203" pitchFamily="34" charset="0"/>
              </a:rPr>
              <a:t>me </a:t>
            </a:r>
            <a:r>
              <a:rPr lang="en-US" dirty="0" err="1">
                <a:solidFill>
                  <a:srgbClr val="E6E6E6"/>
                </a:solidFill>
                <a:latin typeface="Segoe UI Light" panose="020B0502040204020203" pitchFamily="34" charset="0"/>
                <a:cs typeface="Segoe UI Light" panose="020B0502040204020203" pitchFamily="34" charset="0"/>
              </a:rPr>
              <a:t>d’information</a:t>
            </a:r>
            <a:endParaRPr lang="fr-FR" dirty="0">
              <a:solidFill>
                <a:srgbClr val="E6E6E6"/>
              </a:solidFill>
              <a:latin typeface="Segoe UI Light" panose="020B0502040204020203" pitchFamily="34" charset="0"/>
              <a:cs typeface="Segoe UI Light" panose="020B0502040204020203" pitchFamily="34" charset="0"/>
            </a:endParaRPr>
          </a:p>
        </p:txBody>
      </p:sp>
      <p:sp>
        <p:nvSpPr>
          <p:cNvPr id="20" name="Espace réservé du numéro de diapositive 23">
            <a:extLst>
              <a:ext uri="{FF2B5EF4-FFF2-40B4-BE49-F238E27FC236}">
                <a16:creationId xmlns:a16="http://schemas.microsoft.com/office/drawing/2014/main" id="{42CA81FA-3308-4CFA-8DD0-C09BE7059365}"/>
              </a:ext>
            </a:extLst>
          </p:cNvPr>
          <p:cNvSpPr txBox="1">
            <a:spLocks/>
          </p:cNvSpPr>
          <p:nvPr/>
        </p:nvSpPr>
        <p:spPr>
          <a:xfrm>
            <a:off x="9383901" y="64520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20B6F-C80E-4A93-895D-C3983C5264C0}" type="slidenum">
              <a:rPr lang="en-US" sz="18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pPr/>
              <a:t>9</a:t>
            </a:fld>
            <a:endParaRPr lang="en-US"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0860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3596</TotalTime>
  <Words>3459</Words>
  <Application>Microsoft Office PowerPoint</Application>
  <PresentationFormat>Grand écran</PresentationFormat>
  <Paragraphs>667</Paragraphs>
  <Slides>48</Slides>
  <Notes>41</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48</vt:i4>
      </vt:variant>
    </vt:vector>
  </HeadingPairs>
  <TitlesOfParts>
    <vt:vector size="59" baseType="lpstr">
      <vt:lpstr>Arial</vt:lpstr>
      <vt:lpstr>Calibri</vt:lpstr>
      <vt:lpstr>Calibri Light</vt:lpstr>
      <vt:lpstr>Segoe UI</vt:lpstr>
      <vt:lpstr>Segoe UI Black</vt:lpstr>
      <vt:lpstr>Segoe UI Light</vt:lpstr>
      <vt:lpstr>Segoe UI Semilight</vt:lpstr>
      <vt:lpstr>Symbol</vt:lpstr>
      <vt:lpstr>Wingdings</vt:lpstr>
      <vt:lpstr>Office Theme</vt:lpstr>
      <vt:lpstr>5-30660_TR21_BO_CT_Template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Amine Iratni</dc:creator>
  <cp:lastModifiedBy>SETRERRAHMANE AHMED DJELLEL EDDINE</cp:lastModifiedBy>
  <cp:revision>93</cp:revision>
  <dcterms:created xsi:type="dcterms:W3CDTF">2017-03-08T17:23:12Z</dcterms:created>
  <dcterms:modified xsi:type="dcterms:W3CDTF">2018-04-17T10:04:31Z</dcterms:modified>
</cp:coreProperties>
</file>